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ppt/ink/inkAction15.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8" r:id="rId2"/>
    <p:sldId id="388" r:id="rId3"/>
    <p:sldId id="509" r:id="rId4"/>
    <p:sldId id="510" r:id="rId5"/>
    <p:sldId id="511" r:id="rId6"/>
    <p:sldId id="512" r:id="rId7"/>
    <p:sldId id="513" r:id="rId8"/>
    <p:sldId id="514" r:id="rId9"/>
    <p:sldId id="515" r:id="rId10"/>
    <p:sldId id="516" r:id="rId11"/>
    <p:sldId id="517" r:id="rId12"/>
    <p:sldId id="518" r:id="rId13"/>
    <p:sldId id="519" r:id="rId14"/>
    <p:sldId id="538" r:id="rId15"/>
    <p:sldId id="539" r:id="rId16"/>
    <p:sldId id="54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aravath" initials="d" lastIdx="1" clrIdx="0">
    <p:extLst>
      <p:ext uri="{19B8F6BF-5375-455C-9EA6-DF929625EA0E}">
        <p15:presenceInfo xmlns:p15="http://schemas.microsoft.com/office/powerpoint/2012/main" userId="dharava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47:53.836"/>
    </inkml:context>
    <inkml:brush xml:id="br0">
      <inkml:brushProperty name="width" value="0.05292" units="cm"/>
      <inkml:brushProperty name="height" value="0.05292" units="cm"/>
      <inkml:brushProperty name="color" value="#FF0000"/>
    </inkml:brush>
  </inkml:definitions>
  <iact:action type="add" startTime="19913">
    <iact:property name="dataType"/>
    <iact:actionData xml:id="d0">
      <inkml:trace xmlns:inkml="http://www.w3.org/2003/InkML" xml:id="stk0" contextRef="#ctx0" brushRef="#br0">21020 4586 0,'0'-23'99,"67"23"-95,43-22 6,45 0 2,-44 22-7,22 0 3,22-22-1,-88 22-2,-23 0 3,22 0 2,-43 0-2,21-22-1,-22 22 96,22-22-91</inkml:trace>
    </iact:actionData>
  </iact:action>
  <iact:action type="add" startTime="20603">
    <iact:property name="dataType"/>
    <iact:actionData xml:id="d1">
      <inkml:trace xmlns:inkml="http://www.w3.org/2003/InkML" xml:id="stk1" contextRef="#ctx0" brushRef="#br0">20777 4918 0,'44'0'40,"44"0"-34,45-22 1,67 22 0,132 0 1,-22 0 0,22 0 0,-22 0 2,-66-22-4,-67-1 4,-88 1-4,-45 22 2,-44-22-1</inkml:trace>
    </iact:actionData>
  </iact:action>
  <iact:action type="add" startTime="22129">
    <iact:property name="dataType"/>
    <iact:actionData xml:id="d2">
      <inkml:trace xmlns:inkml="http://www.w3.org/2003/InkML" xml:id="stk2" contextRef="#ctx0" brushRef="#br0">24254 4674 0,'155'0'113,"67"0"-105,21 0-3,23 0 4,-67 0-2,-21 0 0,-46 0 1,-65 0 0,-45 0 1</inkml:trace>
    </iact:actionData>
  </iact:action>
  <iact:action type="add" startTime="22585">
    <iact:property name="dataType"/>
    <iact:actionData xml:id="d3">
      <inkml:trace xmlns:inkml="http://www.w3.org/2003/InkML" xml:id="stk3" contextRef="#ctx0" brushRef="#br0">23966 5029 0,'22'0'34,"23"0"-28,43 0 0,1 0 4,132 22-3,1 0 2,88 0-4,89-22 4,88 0-1,-66 0-1,66 0 2,-133 0 1,-110 0-5,-67-22 7,-132 0-8,-23 0 5</inkml:trace>
    </iact:actionData>
  </iact:action>
  <iact:action type="add" startTime="25409">
    <iact:property name="dataType"/>
    <iact:actionData xml:id="d4">
      <inkml:trace xmlns:inkml="http://www.w3.org/2003/InkML" xml:id="stk4" contextRef="#ctx0" brushRef="#br0">7022 5029 0,'22'0'447,"22"22"-440,-44 0 5,22 22-7,0-22 8,1-22 104,21 0-112,22-66 4,-21 44 1,43-23-1,23-21-3,-89 66 4,45-44-3,-23 44-2,-22 0 5,-22-22-2,22 22-1</inkml:trace>
    </iact:actionData>
  </iact:action>
  <iact:action type="add" startTime="39590">
    <iact:property name="dataType"/>
    <iact:actionData xml:id="d5">
      <inkml:trace xmlns:inkml="http://www.w3.org/2003/InkML" xml:id="stk5" contextRef="#ctx0" brushRef="#br0">25561 3722 0,'-22'0'105,"0"0"-90,-1 0-3,1 0 0,0 0-4,0 0 8,-22 0 1,-1 0-10,1 22 9,0-22-8,22 0 1,0 0 7,-1 0-8,1 0 63,0 22-60,0 0-6,0-22 4,0 22-1,-1 0 8,1-22-8,0 23-1,0-23 1,0 0 0,0 22 1,0 0-1,-1-22 0,1 22 0,-22 0 8,44 0-9,-22-22 2,0 22 6,0-22-6,-1 23 7,1-1-8,0-22 0,0 0-1,22 22 1,-44 0 0,21 0 1,1-22-2,0 22 10,0 1-2,22-1-6,-22 0-1,22 0-1,-22 0 2,22 22-2,-22 23 2,22-45-2,0 22 2,0 1-1,0-1-1,22 22 1,0-43 1,-22 21 0,44 0-3,-44-22 2,22 0 0,0 23 0,1-23 8,-1 0-8,0 0 0,0-22 1,0 0-2,-22 22 1,45 1 0,-23-1 8,0-22 9,0 0-17,0 0 0,45 0-1,-45 0 1,22 0 0,-22 0 2,22 0-4,1 0 2,-23 0 0,22-22 4,1 22-8,-1-23 8,-22 23-6,0-22 5,22 22-8,-21-22 6,21 0 0,-22 22-2,22-22 10,1 0-9,-23 22 0,22-45 0,-22 23 0,0 0 7,0 22-7,-22-44-1,0-1 3,23 23-3,-23-44 3,0 21-5,0 1 3,0 0 1,0 22-2,0 0 3,0-1 1,0 1-6,0 0 11,0 0-8,0-22 8,-23 22 1,23-23-11,-22 1 13,0 22-12,22 0 16,0-1-17,-22 1 10,0 0 1,22 0-6,-22 0-6,22 0 3,-45 0 2,45-1 1,-44-21-7,22 22 6,-22-22-3,22 21 8,-23 1 7,23 0 24,0 22-40,0-22 3,-22 22-2,21-22-2</inkml:trace>
    </iact:actionData>
  </iact:action>
  <iact:action type="add" startTime="43337">
    <iact:property name="dataType"/>
    <iact:actionData xml:id="d6">
      <inkml:trace xmlns:inkml="http://www.w3.org/2003/InkML" xml:id="stk6" contextRef="#ctx0" brushRef="#br0">22039 3522 0,'0'22'65,"0"1"-43,0-1-11,-44 0 1,0 0-1,-1 0-3,23-22 0,-22 44-3,22-44 4,-1 23 0,1-1-2,0-22 1,0 22 8,0-22-9,0 22 2,0 0 9,-1 0-8,1 1 6,0-23-9,0 22 2,22 0-2,-22 0 10,22 0-13,0 0 8,0 0-7,0 23 13,0-23-12,0 0 3,0 0-1,0 23-1,0-23 3,0 22-7,0-22 5,0 22 0,0 1 1,0-23-1,0 22 1,22-22-2,22 0 1,-22 23-1,1-45 2,-1 44-2,22-22 2,-22 0 1,0-22-3,0 0 7,23 23-1,-1-1-1,-22 0 6,0-22-11,1 0 10,-1 0-9,0 0-1,0 0 4,22 0-4,23-22 2,-23-23-1,0 45-4,23-44 6,-23 22-3,-22 22 1,23-44 4,-23 44-5,0-45 3,0 45-8,0-44 9,0 22-6,-22-22 6,0-1-6,22 23 6,-22-22-1,0 0-4,23 21 1,-23 1 3,44-44-3,-44 44 1,22-1-3,0 23 4,0-44-2,-22 22 2,22 22 7,-22-22-10,0-22 20,0 21-11,0-21-7,-66 22 2,22-22-1,-1 21-3,-21-21 6,0 22-9,-23-44 10,45 43-10,-23 1 5,23-22 6,-23 44-12,45-22 14,0 22-7,0 0-2,0 0 2,-22 0 13,21 0-18,1 0 2,-22 0 2,22 0 0,0 0 1,-1 0-3,1 0 12</inkml:trace>
    </iact:actionData>
  </iact:action>
  <iact:action type="add" startTime="58545">
    <iact:property name="dataType"/>
    <iact:actionData xml:id="d7">
      <inkml:trace xmlns:inkml="http://www.w3.org/2003/InkML" xml:id="stk7" contextRef="#ctx0" brushRef="#br0">16081 6668 0,'-22'22'65,"22"0"-48,0 0-10,22 0-1,0-22 2,-22 23-1,22-23 1,0 0 73,23 0-75,-23 0 2,22 0 1,23-23-1,-1 1 0,23-22 3,-23 0-5,23-23 1,-23 23 5,-22-23-4,23 23-3,-45 22 14,-22 0-15,22 22 4,0-22 21</inkml:trace>
    </iact:actionData>
  </iact:action>
  <iact:action type="add" startTime="63825">
    <iact:property name="dataType"/>
    <iact:actionData xml:id="d8">
      <inkml:trace xmlns:inkml="http://www.w3.org/2003/InkML" xml:id="stk8" contextRef="#ctx0" brushRef="#br0">17188 8041 0,'89'0'73,"88"0"-67,45-22 3,43 0-2,23 0 1,45 0 0,-45 22 0,0 0 3,-89 0-6,-66-23 2,-89 1 5</inkml:trace>
    </iact:actionData>
  </iact:action>
  <iact:action type="add" startTime="64257">
    <iact:property name="dataType"/>
    <iact:actionData xml:id="d9">
      <inkml:trace xmlns:inkml="http://www.w3.org/2003/InkML" xml:id="stk9" contextRef="#ctx0" brushRef="#br0">17078 8085 0,'0'23'50,"88"-23"-35,67 0-10,45 0 6,110 0-1,66 0-5,-66 0 1,-22 0 4,22 0-2,-88 0-1,-1 0 0,-110-23 1,-22-21 3,-45 22-6</inkml:trace>
    </iact:actionData>
  </iact:action>
  <iact:action type="add" startTime="70745">
    <iact:property name="dataType"/>
    <iact:actionData xml:id="d10">
      <inkml:trace xmlns:inkml="http://www.w3.org/2003/InkML" xml:id="stk10" contextRef="#ctx0" brushRef="#br0">18916 11740 0,'22'0'50,"89"0"-45,44 0 5,44 0 1,67 0-6,-44 0 3,88 0-1,-89 0 0,-44 0 0,-22 0 0,-110 0 3,-1-22-1</inkml:trace>
    </iact:actionData>
  </iact:action>
  <iact:action type="add" startTime="71177">
    <iact:property name="dataType"/>
    <iact:actionData xml:id="d11">
      <inkml:trace xmlns:inkml="http://www.w3.org/2003/InkML" xml:id="stk11" contextRef="#ctx0" brushRef="#br0">19315 12228 0,'66'-22'22,"-22"22"-13,112-23 1,21 1-4,66-22 2,45 44 3,-44-22-5,-67 0 1,0-1 1,-44-21 1,-88 44-3,-23 0 1,0-22 2,-22 0 23</inkml:trace>
    </iact:actionData>
  </iact:action>
  <iact:action type="add" startTime="74905">
    <iact:property name="dataType"/>
    <iact:actionData xml:id="d12">
      <inkml:trace xmlns:inkml="http://www.w3.org/2003/InkML" xml:id="stk12" contextRef="#ctx0" brushRef="#br0">4873 13579 0,'22'0'89,"1"0"-82,21 0-2,-22 0 5,44 22-4,-21 0 2,-1 23 0,0-23 1,23 0-2,-45 0 5,0-22-7,0 0 33,0 0-15,1 0-16,21 0-1,22-22 1,45-22 0,-45-1 0,45-21 2,22-1-2,-66 23 1,43 0 0,-43-1 1,-1 1-2,23 22 3,-23-22-3,-21 21 1,-1 23 1,-22-22 7,22 0-1</inkml:trace>
    </iact:actionData>
  </iact:action>
  <iact:action type="add" startTime="76327">
    <iact:property name="dataType"/>
    <iact:actionData xml:id="d13">
      <inkml:trace xmlns:inkml="http://www.w3.org/2003/InkML" xml:id="stk13" contextRef="#ctx0" brushRef="#br0">7598 14509 0,'22'0'107,"0"0"-91,22 0-10,1 45 2,-23-23 9,0-22-9,-22 22-3,22-22 4,0 0 35,0 0-37,45 0 1,21-22 0,23-23 0,66-21-2,-44 0 4,22-1-4,-22 1 1,-22 21 3,-23 1-4,-21 44 4,-23-22 1,-22-22-6,0 44 10</inkml:trace>
    </iact:actionData>
  </iact:action>
  <iact:action type="add" startTime="77679">
    <iact:property name="dataType"/>
    <iact:actionData xml:id="d14">
      <inkml:trace xmlns:inkml="http://www.w3.org/2003/InkML" xml:id="stk14" contextRef="#ctx0" brushRef="#br0">4785 15462 0,'-23'0'57,"46"0"-35,-1 0-12,22 22-3,23 0 2,-1 22 2,-22-21-4,-22 21-3,23-44 9,-23 22-7,0 22 2,22-44-2,-44 22 2,22-22 16,23-22 72,21 0-89,-21-22 3,-1-23-4,89-43 5,0 21-3,44-22 1,-44 23-2,22-23-1,-89 67 8,23-23-9,-67 67 0,44-44 3</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58:08.287"/>
    </inkml:context>
    <inkml:brush xml:id="br0">
      <inkml:brushProperty name="width" value="0.05292" units="cm"/>
      <inkml:brushProperty name="height" value="0.05292" units="cm"/>
      <inkml:brushProperty name="color" value="#FF0000"/>
    </inkml:brush>
  </inkml:definitions>
  <iact:action type="add" startTime="10839">
    <iact:property name="dataType"/>
    <iact:actionData xml:id="d0">
      <inkml:trace xmlns:inkml="http://www.w3.org/2003/InkML" xml:id="stk0" contextRef="#ctx0" brushRef="#br0">32449 4231 0,'23'0'12,"43"0"6,0-22-12,23 22 3,66-22-1,-44 22-1,22 0 2,-67 0 0,-22 0-3,-21 0 2</inkml:trace>
    </iact:actionData>
  </iact:action>
  <iact:action type="add" startTime="11191">
    <iact:property name="dataType"/>
    <iact:actionData xml:id="d1">
      <inkml:trace xmlns:inkml="http://www.w3.org/2003/InkML" xml:id="stk1" contextRef="#ctx0" brushRef="#br0">32472 4386 0,'22'0'47,"44"0"-41,-22 0 5,45 0-5,-45 0 3,1 0 1,-1 0-5,0 0 2,23 0 0,-23 0 3</inkml:trace>
    </iact:actionData>
  </iact:action>
  <iact:action type="add" startTime="16974">
    <iact:property name="dataType"/>
    <iact:actionData xml:id="d2">
      <inkml:trace xmlns:inkml="http://www.w3.org/2003/InkML" xml:id="stk2" contextRef="#ctx0" brushRef="#br0">29061 5161 0,'44'0'62,"22"0"-54,67 0 0,22 0 2,67 0-5,21 0 5,23 0-3,0 0 0,-45 0 2,1 0-1,-89 0 4,-22 0-5,-45 0 2,-44 0 5</inkml:trace>
    </iact:actionData>
  </iact:action>
  <iact:action type="add" startTime="17566">
    <iact:property name="dataType"/>
    <iact:actionData xml:id="d3">
      <inkml:trace xmlns:inkml="http://www.w3.org/2003/InkML" xml:id="stk3" contextRef="#ctx0" brushRef="#br0">29371 5449 0,'44'0'38,"67"0"-26,66 0-4,0 0-2,22 0 0,67 0 4,-22 0 0,22 0-5,-67 0 6,-44 0-6,-44 0 8,-23 0-7,-43 0 5,-1 0-7</inkml:trace>
    </iact:actionData>
  </iact:action>
  <iact:action type="add" startTime="22422">
    <iact:property name="dataType"/>
    <iact:actionData xml:id="d4">
      <inkml:trace xmlns:inkml="http://www.w3.org/2003/InkML" xml:id="stk4" contextRef="#ctx0" brushRef="#br0">16945 16835 0,'0'-44'50,"44"22"-36,45 0-5,21 22-2,68-23 1,43 1-2,1 0 1,43 22 2,1 0 3,-22 0-7,-67 0 3,-22 0 0,-66 0-1,-23-22 2</inkml:trace>
    </iact:actionData>
  </iact:action>
  <iact:action type="add" startTime="22965">
    <iact:property name="dataType"/>
    <iact:actionData xml:id="d5">
      <inkml:trace xmlns:inkml="http://www.w3.org/2003/InkML" xml:id="stk5" contextRef="#ctx0" brushRef="#br0">17321 16835 0,'111'0'48,"66"0"-41,23 0 2,88 0-1,44 0 0,-44 0-1,-23 0 2,-65 0-1,-45 0-2,-67 0 3,-65 0-1,-1 0 1</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58:08.287"/>
    </inkml:context>
    <inkml:brush xml:id="br0">
      <inkml:brushProperty name="width" value="0.05292" units="cm"/>
      <inkml:brushProperty name="height" value="0.05292" units="cm"/>
      <inkml:brushProperty name="color" value="#FF0000"/>
    </inkml:brush>
  </inkml:definitions>
  <iact:action type="add" startTime="1355">
    <iact:property name="dataType"/>
    <iact:actionData xml:id="d0">
      <inkml:trace xmlns:inkml="http://www.w3.org/2003/InkML" xml:id="stk0" contextRef="#ctx0" brushRef="#br0">13977 2503 0,'66'-22'49,"133"0"-39,23 0-7,110 0 7,111 22-2,44 0 0,67-45-1,-222 1 2,-21 22-2,-112 22 1,-66-22 1,-67 0-1,-44 22-1</inkml:trace>
    </iact:actionData>
  </iact:action>
  <iact:action type="add" startTime="1813">
    <iact:property name="dataType"/>
    <iact:actionData xml:id="d1">
      <inkml:trace xmlns:inkml="http://www.w3.org/2003/InkML" xml:id="stk1" contextRef="#ctx0" brushRef="#br0">14309 2260 0,'0'0'8,"288"0"-8,66 0 3,200 0 6,155 0 5,-111 0-8,66 0 1,-221 0-2,-177 0 6,-111-45-3,-111 45 0,-21 0 30</inkml:trace>
    </iact:actionData>
  </iact:action>
  <iact:action type="add" startTime="7779">
    <iact:property name="dataType"/>
    <iact:actionData xml:id="d2">
      <inkml:trace xmlns:inkml="http://www.w3.org/2003/InkML" xml:id="stk2" contextRef="#ctx0" brushRef="#br0">18074 3589 0,'23'0'49,"-1"0"-43,0 0 4,0 0 0,22 44-5,1-44 6,-23 22-7,44 0 2,-44-22 4,0 22 2,1-22-8,-23 23 4,22-23 16,0 0-16,22 0 8,45 0-10,44-23 5,22-65-6,66-45 6,1 44-3,-23-44-2,23 1 4,-23 21-2,-44 22 1,-22 23-2,-67 44 3,1-1-5</inkml:trace>
    </iact:actionData>
  </iact:action>
  <iact:action type="add" startTime="13780">
    <iact:property name="dataType"/>
    <iact:actionData xml:id="d3">
      <inkml:trace xmlns:inkml="http://www.w3.org/2003/InkML" xml:id="stk3" contextRef="#ctx0" brushRef="#br0">26558 4541 0,'0'-22'40,"22"22"-25,0 0-5,22 22-5,-22 0 2,45 23 0,-45-23 10,0-22-9,0 0 79,0 0-78,45 0-2,-23-44 1,0-45 0,45 22 1,0 1-1,-23 0 1,-22 66-2,1-45 0,-1 23 2,-22 22 16</inkml:trace>
    </iact:actionData>
  </iact:action>
  <iact:action type="add" startTime="23499">
    <iact:property name="dataType"/>
    <iact:actionData xml:id="d4">
      <inkml:trace xmlns:inkml="http://www.w3.org/2003/InkML" xml:id="stk4" contextRef="#ctx0" brushRef="#br0">12581 5937 0,'22'0'26,"1"0"-13,21 0-4,0 0-4,0 0 3,45 0 0,22 0 1,44 0-2,-44 0 2,21 0-2,-65 0 2,-45 0-1,0 0 3</inkml:trace>
    </iact:actionData>
  </iact:action>
  <iact:action type="add" startTime="24003">
    <iact:property name="dataType"/>
    <iact:actionData xml:id="d5">
      <inkml:trace xmlns:inkml="http://www.w3.org/2003/InkML" xml:id="stk5" contextRef="#ctx0" brushRef="#br0">12936 6114 0,'243'0'57,"-21"0"-51,44 0 4,-1 0-5,-65 0 4,-45 0-2,-67 0 3,-43 0-4</inkml:trace>
    </iact:actionData>
  </iact:action>
  <iact:action type="add" startTime="26419">
    <iact:property name="dataType"/>
    <iact:actionData xml:id="d6">
      <inkml:trace xmlns:inkml="http://www.w3.org/2003/InkML" xml:id="stk6" contextRef="#ctx0" brushRef="#br0">24653 6203 0,'0'0'3,"22"0"1,22-23 6,1 23-5,43 0 3,1 0 0,66 0-1,22 0 3,22 0-3,-22 0 1,23 0 0,-23 0-1,0 0 3,-44 0 0,-66 0-4,-23 0 3</inkml:trace>
    </iact:actionData>
  </iact:action>
  <iact:action type="add" startTime="26809">
    <iact:property name="dataType"/>
    <iact:actionData xml:id="d7">
      <inkml:trace xmlns:inkml="http://www.w3.org/2003/InkML" xml:id="stk7" contextRef="#ctx0" brushRef="#br0">25118 6513 0,'111'0'55,"66"0"-46,89 0-1,-23 0 0,45 0 1,-22 0-1,-67 0 0,-21 0-2,-112 0 3,-22 0-1</inkml:trace>
    </iact:actionData>
  </iact:action>
  <iact:action type="add" startTime="32913">
    <iact:property name="dataType"/>
    <iact:actionData xml:id="d8">
      <inkml:trace xmlns:inkml="http://www.w3.org/2003/InkML" xml:id="stk8" contextRef="#ctx0" brushRef="#br0">1418 6446 0,'44'0'99,"-22"22"-91,0-22 1,1 0-2,-1 0 9,0 0 24,0 0-4,22 0-31,-21-22-1,21-22 6,22-23-4,-21 23 3,-23 22 7,22-22-15,-22 22 6,0-1-1</inkml:trace>
    </iact:actionData>
  </iact:action>
  <iact:action type="add" startTime="34433">
    <iact:property name="dataType"/>
    <iact:actionData xml:id="d9">
      <inkml:trace xmlns:inkml="http://www.w3.org/2003/InkML" xml:id="stk9" contextRef="#ctx0" brushRef="#br0">1130 7222 0,'22'0'42,"22"0"-25,1 0-11,21 0 3,-44 0-2,23 0 0,-1 22 2,-22-22 6,0 0 44,0 0-49,23 0-5,43-22 6,1-23-5,22-21 4,21-23-7,1 23 4,-66 66 4,44-67-5,-67 45 2,0 0 1,-22 22 6</inkml:trace>
    </iact:actionData>
  </iact:action>
  <iact:action type="add" startTime="36131">
    <iact:property name="dataType"/>
    <iact:actionData xml:id="d10">
      <inkml:trace xmlns:inkml="http://www.w3.org/2003/InkML" xml:id="stk10" contextRef="#ctx0" brushRef="#br0">4563 8772 0,'22'0'49,"67"0"-42,88-44-1,22 0 4,-21 21-3,87 23 1,-21-22-1,-22 22 0,21 0 2,-43 0-1,-68 0 2,-65 0-3</inkml:trace>
    </iact:actionData>
  </iact:action>
  <iact:action type="add" startTime="36507">
    <iact:property name="dataType"/>
    <iact:actionData xml:id="d11">
      <inkml:trace xmlns:inkml="http://www.w3.org/2003/InkML" xml:id="stk11" contextRef="#ctx0" brushRef="#br0">4740 8750 0,'22'0'17,"45"22"-12,-1-22 6,67 0-6,-22 0 5,44 0 0,44 0-4,1 22 0,43-22 2,-43 0 1,21 0 0,-88 0-2,-22 0 0,-23 0 7,-43 0-9,21 0 3,-21-22-3</inkml:trace>
    </iact:actionData>
  </iact:action>
  <iact:action type="add" startTime="41897">
    <iact:property name="dataType"/>
    <iact:actionData xml:id="d12">
      <inkml:trace xmlns:inkml="http://www.w3.org/2003/InkML" xml:id="stk12" contextRef="#ctx0" brushRef="#br0">16790 10278 0,'22'0'81,"177"45"-74,89-1 1,67 22-1,-68 1 6,46-23-8,-45-22 2,-23 23 2,-132-23-2,-111-22 1</inkml:trace>
    </iact:actionData>
  </iact:action>
  <iact:action type="add" startTime="42243">
    <iact:property name="dataType"/>
    <iact:actionData xml:id="d13">
      <inkml:trace xmlns:inkml="http://www.w3.org/2003/InkML" xml:id="stk13" contextRef="#ctx0" brushRef="#br0">16878 10876 0,'22'0'28,"45"0"-21,44 0-3,22-22 5,66 22-2,67 0 1,22 0 2,132 45-4,46 21 1,-90-22 0,-66 1 4,-22 21-3,-22-44-1,-111 0 2,-66-22-1,-45 0-2</inkml:trace>
    </iact:actionData>
  </iact:action>
  <iact:action type="add" startTime="47643">
    <iact:property name="dataType"/>
    <iact:actionData xml:id="d14">
      <inkml:trace xmlns:inkml="http://www.w3.org/2003/InkML" xml:id="stk14" contextRef="#ctx0" brushRef="#br0">17233 12981 0,'22'0'33,"0"0"-26,0 0 0,0 22 7,0 0-6,1-22 0,21 22 12,-22-22-8,0 0-4,0 22 1,0-22 24,1 0-27,-1 0 2,22 0 1,23 0 0,-1 0-1,23-22-2,-1-22 4,45 0-3,-22-23 2,-45 23-3,1 0 2,-1-1 1,1 23-2,-67 0 1,22 22 7,0 0 1,0-22 11,0 0-12</inkml:trace>
    </iact:actionData>
  </iact:action>
  <iact:action type="add" startTime="52889">
    <iact:property name="dataType"/>
    <iact:actionData xml:id="d15">
      <inkml:trace xmlns:inkml="http://www.w3.org/2003/InkML" xml:id="stk15" contextRef="#ctx0" brushRef="#br0">19248 14243 0,'45'-22'73,"21"22"-63,-22 0-4,67 0 1,44-22 1,44 22 1,45 0 2,-45 0-6,45 0 4,-45 0 0,-21 0-1,-23 0 0,-45 0 1,-43 0-3,-23 0 0,0 0 3</inkml:trace>
    </iact:actionData>
  </iact:action>
  <iact:action type="add" startTime="53810">
    <iact:property name="dataType"/>
    <iact:actionData xml:id="d16">
      <inkml:trace xmlns:inkml="http://www.w3.org/2003/InkML" xml:id="stk16" contextRef="#ctx0" brushRef="#br0">22438 14332 0,'22'0'26,"67"0"-20,21 0 2,68 0-1,21 0 1,67 0-1,-1-22 1,1 22 1,-22 0-1,-67 0 1,-88 0-2,-23 0 2,-44 0 5</inkml:trace>
    </iact:actionData>
  </iact:action>
  <iact:action type="add" startTime="54218">
    <iact:property name="dataType"/>
    <iact:actionData xml:id="d17">
      <inkml:trace xmlns:inkml="http://www.w3.org/2003/InkML" xml:id="stk17" contextRef="#ctx0" brushRef="#br0">23302 14465 0,'22'0'42,"0"0"-37,22 0 3,23 0 3,-1 0-3,23 0 1,-1 0-3,1 0 3,-23 0-3,1 0 1,-45 0 3,0 0 6,0 0-1,0 0 0</inkml:trace>
    </iact:actionData>
  </iact:action>
  <iact:action type="add" startTime="54953">
    <iact:property name="dataType"/>
    <iact:actionData xml:id="d18">
      <inkml:trace xmlns:inkml="http://www.w3.org/2003/InkML" xml:id="stk18" contextRef="#ctx0" brushRef="#br0">27244 14399 0,'0'0'1,"45"0"30,21 0-24,67-23 1,-22 23 0,44 0 1,22 0-1,0 0 0,-44 0 0,0 0-1,-67 0 1,-21-22 1,-23 22 0</inkml:trace>
    </iact:actionData>
  </iact:action>
  <iact:action type="add" startTime="55323">
    <iact:property name="dataType"/>
    <iact:actionData xml:id="d19">
      <inkml:trace xmlns:inkml="http://www.w3.org/2003/InkML" xml:id="stk19" contextRef="#ctx0" brushRef="#br0">27399 14509 0,'89'0'46,"66"0"-34,22 0-8,45 0 7,21 0-3,1 0 0,-45 0 0,-22 0-1,-21 0 0,-68 0 0</inkml:trace>
    </iact:actionData>
  </iact:action>
  <iact:action type="add" startTime="79395">
    <iact:property name="dataType"/>
    <iact:actionData xml:id="d20">
      <inkml:trace xmlns:inkml="http://www.w3.org/2003/InkML" xml:id="stk20" contextRef="#ctx0" brushRef="#br0">18407 15417 0,'44'0'61,"89"0"-52,44 0-2,67 0 6,-23 0-6,1 0 1,-45 0 1,-66 0-2,-23 0-2,-21 0 6,-45 0-1</inkml:trace>
    </iact:actionData>
  </iact:action>
  <iact:action type="add" startTime="79809">
    <iact:property name="dataType"/>
    <iact:actionData xml:id="d21">
      <inkml:trace xmlns:inkml="http://www.w3.org/2003/InkML" xml:id="stk21" contextRef="#ctx0" brushRef="#br0">18628 15705 0,'22'0'31,"155"-22"-21,67-44-4,44 22 4,44-1-2,45 1-2,-67 0 3,-44-1 3,-67 23-8,-88 0 8,-89 0 48</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58:08.287"/>
    </inkml:context>
    <inkml:brush xml:id="br0">
      <inkml:brushProperty name="width" value="0.05292" units="cm"/>
      <inkml:brushProperty name="height" value="0.05292" units="cm"/>
      <inkml:brushProperty name="color" value="#FF0000"/>
    </inkml:brush>
  </inkml:definitions>
  <iact:action type="add" startTime="2095">
    <iact:property name="dataType"/>
    <iact:actionData xml:id="d0">
      <inkml:trace xmlns:inkml="http://www.w3.org/2003/InkML" xml:id="stk0" contextRef="#ctx0" brushRef="#br0">16923 2282 0,'22'0'49,"221"0"-27,-43 0-20,88 0 4,110 0 2,45 0 1,22 0-2,-88 0 1,-178 0 0,-44 0 0,-110 0 3</inkml:trace>
    </iact:actionData>
  </iact:action>
  <iact:action type="add" startTime="2561">
    <iact:property name="dataType"/>
    <iact:actionData xml:id="d1">
      <inkml:trace xmlns:inkml="http://www.w3.org/2003/InkML" xml:id="stk1" contextRef="#ctx0" brushRef="#br0">17498 2481 0,'45'0'30,"66"0"-19,110 0-3,45 0 1,22 0-2,-22 0 0,-45 0 1,-44 0-1,-44 0 0,-66 0 0,-45 0 2</inkml:trace>
    </iact:actionData>
  </iact:action>
  <iact:action type="add" startTime="10511">
    <iact:property name="dataType"/>
    <iact:actionData xml:id="d2">
      <inkml:trace xmlns:inkml="http://www.w3.org/2003/InkML" xml:id="stk2" contextRef="#ctx0" brushRef="#br0">30611 4076 0,'66'0'57,"1"0"-48,21 0-1,45 0 2,0 0-5,-22-22 5,-22 0-4,44 0 4,-67 22-6,-22-23 4</inkml:trace>
    </iact:actionData>
  </iact:action>
  <iact:action type="add" startTime="10959">
    <iact:property name="dataType"/>
    <iact:actionData xml:id="d3">
      <inkml:trace xmlns:inkml="http://www.w3.org/2003/InkML" xml:id="stk3" contextRef="#ctx0" brushRef="#br0">30655 4275 0,'67'-44'48,"43"22"-37,1 0-6,44-22 8,-44 21-10,-45 1 8,23 0-7,-67 22 7,0 0 6</inkml:trace>
    </iact:actionData>
  </iact:action>
  <iact:action type="add" startTime="14448">
    <iact:property name="dataType"/>
    <iact:actionData xml:id="d4">
      <inkml:trace xmlns:inkml="http://www.w3.org/2003/InkML" xml:id="stk4" contextRef="#ctx0" brushRef="#br0">10566 5006 0,'22'0'50,"22"0"-45,0 0 6,23 0-3,44 0 1,44 0-2,-22 0 2,44 0-4,-44 0 6,-45 0-5,-21 0 4,-45 0-4</inkml:trace>
    </iact:actionData>
  </iact:action>
  <iact:action type="add" startTime="14817">
    <iact:property name="dataType"/>
    <iact:actionData xml:id="d5">
      <inkml:trace xmlns:inkml="http://www.w3.org/2003/InkML" xml:id="stk5" contextRef="#ctx0" brushRef="#br0">10743 5184 0,'44'0'57,"45"0"-48,44 0-3,44 0 3,22 0-3,-22 0 1,1 0 1</inkml:trace>
    </iact:actionData>
  </iact:action>
  <iact:action type="add" startTime="27224">
    <iact:property name="dataType"/>
    <iact:actionData xml:id="d6">
      <inkml:trace xmlns:inkml="http://www.w3.org/2003/InkML" xml:id="stk6" contextRef="#ctx0" brushRef="#br0">10344 5405 0,'22'-22'83,"0"66"-75,1-44-1,21 67-1,-22-45 3,0 0 7,0-22 24,45 0-31,-23 0-2,67-44 2,22-45-4,44 1 6,-44-23-6,0 22 2,0 1 1,-67 43 2,23 23-4,-89 0 2,22 22 0</inkml:trace>
    </iact:actionData>
  </iact:action>
  <iact:action type="add" startTime="29991">
    <iact:property name="dataType"/>
    <iact:actionData xml:id="d7">
      <inkml:trace xmlns:inkml="http://www.w3.org/2003/InkML" xml:id="stk7" contextRef="#ctx0" brushRef="#br0">22881 8639 0,'22'0'115,"67"-22"-109,43-22 2,23-23 1,-44 23 0,22 0-1,-66 44-1,-23-22 2,22 22-3,-66-23 1</inkml:trace>
    </iact:actionData>
  </iact:action>
  <iact:action type="add" startTime="31384">
    <iact:property name="dataType"/>
    <iact:actionData xml:id="d8">
      <inkml:trace xmlns:inkml="http://www.w3.org/2003/InkML" xml:id="stk8" contextRef="#ctx0" brushRef="#br0">24010 8240 0,'23'0'122,"-46"23"-114,23-1 1,-22 22-5,22-22 7,0 0-1,0 1-5,0-1 4,0 0-4,0 0 14,0 0 57,22-22-57,23 0-10,-1 0 7,-22 0-8,0 0 0,23 0-3,-23 0 19,0 0-16</inkml:trace>
    </iact:actionData>
  </iact:action>
  <iact:action type="add" startTime="32123">
    <iact:property name="dataType"/>
    <iact:actionData xml:id="d9">
      <inkml:trace xmlns:inkml="http://www.w3.org/2003/InkML" xml:id="stk9" contextRef="#ctx0" brushRef="#br0">24409 8484 0,'44'0'71,"1"44"-63,65-21-1,-43 43 1,22-22-1,-67-44 1,0 23-2,22-1 5</inkml:trace>
    </iact:actionData>
  </iact:action>
  <iact:action type="add" startTime="33407">
    <iact:property name="dataType"/>
    <iact:actionData xml:id="d10">
      <inkml:trace xmlns:inkml="http://www.w3.org/2003/InkML" xml:id="stk10" contextRef="#ctx0" brushRef="#br0">23966 7820 0,'22'0'83,"0"22"-68,-22 22-9,23-22 4,-1 0-4,-22 23 2,22-1-1,-22-22 3,22 22-3,-22-21 10,0-1-11,0 0 11,0 0-1,0 0-6</inkml:trace>
    </iact:actionData>
  </iact:action>
  <iact:action type="add" startTime="34057">
    <iact:property name="dataType"/>
    <iact:actionData xml:id="d11">
      <inkml:trace xmlns:inkml="http://www.w3.org/2003/InkML" xml:id="stk11" contextRef="#ctx0" brushRef="#br0">23900 7509 0,'0'23'49,"0"-1"-44,0 0 5,0 44-3,44-21 2,-22-23-3,-22 0 2,22 0-1,-22 0 2,22-22-2,-22 22 1,23-22 17,-1 0 31,0 0-41,0-22-5,0 0 7,-22 0-11,0 0 4,0 0 2,0-23-8,0 1 12,0 22-8,-22 22 0,22-22 0,0 0-1,-22-1 1,-22 23 80,21 0-78,-21 0 1,0 0-6,0 0 6,21 0-6,-21 0 2,22 0 1,0 0 6,0 0-4,-1 0 21</inkml:trace>
    </iact:actionData>
  </iact:action>
  <iact:action type="add" startTime="34969">
    <iact:property name="dataType"/>
    <iact:actionData xml:id="d12">
      <inkml:trace xmlns:inkml="http://www.w3.org/2003/InkML" xml:id="stk12" contextRef="#ctx0" brushRef="#br0">24099 7310 0,'22'0'97,"0"0"-76,-44-22 194,-22 22-196,22-22-11,0 22-1,-1-22 1,1 22 9,0 0-9,0 0 82,0 0-61,0 0 30,22 22-55,0 0 4,0 0 3,0 22-4,0-21 0,0-1-1,0 22 4,22-44-2,0 22-2,22 22 2,-22-21 18,23-1-7,-23-22-2,0 0-4,0 0 7,0 0-9,0 0 7,1 0-14,-1-22 13,0 22-8,-22-23 6,0 1-5,0 0-2,22 22-2,-22-22 1,0-22 2,0 22 11,0-1-3,0 1-14,0 0 15,0 0 6,-22 22 65,0 0-81,0 0-2,-1 0 2,-21 0 0,22 0 0,0 0-1,0 0 0,0 0 2,-1 0-2,1 0 4,0 0-5</inkml:trace>
    </iact:actionData>
  </iact:action>
  <iact:action type="add" startTime="36769">
    <iact:property name="dataType"/>
    <iact:actionData xml:id="d13">
      <inkml:trace xmlns:inkml="http://www.w3.org/2003/InkML" xml:id="stk13" contextRef="#ctx0" brushRef="#br0">24055 8861 0,'0'-22'41,"22"22"-4,0 0-25,0 0-2,22 0-8,-21 0 10,21 0-5,0 0 1,-22 0-1,23 0 2,-23 0-1,0 0 0,0 0 8</inkml:trace>
    </iact:actionData>
  </iact:action>
  <iact:action type="add" startTime="37214">
    <iact:property name="dataType"/>
    <iact:actionData xml:id="d14">
      <inkml:trace xmlns:inkml="http://www.w3.org/2003/InkML" xml:id="stk14" contextRef="#ctx0" brushRef="#br0">24254 8639 0,'22'67'72,"-22"-23"-62,0 0-1,0 23 0,22-23-2,-22 0 2,23-22-1,-23 1 0,0-1 8,0 0 4</inkml:trace>
    </iact:actionData>
  </iact:action>
  <iact:action type="add" startTime="37816">
    <iact:property name="dataType"/>
    <iact:actionData xml:id="d15">
      <inkml:trace xmlns:inkml="http://www.w3.org/2003/InkML" xml:id="stk15" contextRef="#ctx0" brushRef="#br0">24387 8595 0,'-22'0'34,"0"0"-26,-23 0 5,23 0-2,-22 0-4,22 0 2,0 0-1,-45 0 0,23 22 8,44 0-8,-22-22 0,0 22 0,22 1 0,-23-1 0,1 44-1,22-44-1,0 0 3,-22 45-3,22-23 11,-22-44-9,22 22 4,0 0 0,0 1 21,0-1-25,0 0 8,22-22-6,-22 22 6,22 0-8,0 0 0,1 1 1,-1-1 0,0 0 7,0-22-9,0 0-2,-22 22 5,22-22-5,0 0 10,1 0-5,21 0-3,0 0 2,1 0-1,-1 0-2,0-22 2,23 0 0,-45 22 0,22-22 0,-22-1 27,-22 1-13,22 0-9,-22-22-10,0-1 7,0 23-5,0-22 4,0 0-2,0-1 1,0 23 9,0-22-9,-44 44 91,-22 0-91,-1 0 1,-21 0-5</inkml:trace>
    </iact:actionData>
  </iact:action>
  <iact:action type="add" startTime="39368">
    <iact:property name="dataType"/>
    <iact:actionData xml:id="d16">
      <inkml:trace xmlns:inkml="http://www.w3.org/2003/InkML" xml:id="stk16" contextRef="#ctx0" brushRef="#br0">24121 7443 0</inkml:trace>
    </iact:actionData>
  </iact:action>
  <iact:action type="add" startTime="39808">
    <iact:property name="dataType"/>
    <iact:actionData xml:id="d17">
      <inkml:trace xmlns:inkml="http://www.w3.org/2003/InkML" xml:id="stk17" contextRef="#ctx0" brushRef="#br0">24232 7421 0</inkml:trace>
    </iact:actionData>
  </iact:action>
  <iact:action type="add" startTime="48056">
    <iact:property name="dataType"/>
    <iact:actionData xml:id="d18">
      <inkml:trace xmlns:inkml="http://www.w3.org/2003/InkML" xml:id="stk18" contextRef="#ctx0" brushRef="#br0">29725 6779 0,'44'0'63,"45"0"-51,44 0-4,44 0-4,0 0 7,-22 0-2,0 0-3,-44 0 0,-45 0 2,-43 0 6</inkml:trace>
    </iact:actionData>
  </iact:action>
  <iact:action type="add" startTime="48449">
    <iact:property name="dataType"/>
    <iact:actionData xml:id="d19">
      <inkml:trace xmlns:inkml="http://www.w3.org/2003/InkML" xml:id="stk19" contextRef="#ctx0" brushRef="#br0">29614 6956 0,'22'0'26,"89"0"-22,44 0 7,89 0-3,-23 0 0,89 0 1,-66 0-2,66 0 2,-88 0-4,-67 0 2,-67 0 2,-66 0 2,1 0-7</inkml:trace>
    </iact:actionData>
  </iact:action>
  <iact:action type="add" startTime="49480">
    <iact:property name="dataType"/>
    <iact:actionData xml:id="d20">
      <inkml:trace xmlns:inkml="http://www.w3.org/2003/InkML" xml:id="stk20" contextRef="#ctx0" brushRef="#br0">24719 7908 0,'45'0'24,"-1"0"-12,22 0-6,45 22 4,0 23-4,-23-1 5,1 0-5,-45-22-2,1-22 5,-1 0 0,-22 23-1,0-23 0,0 0 30,23 0-22,21-45-8,-22 1 0,45-45 1,-23 23 1,1-1-2,-1-43-3,1 88 3,-1-23 1,1 23 1,-45 0-6,22 0 8,-22 22 11</inkml:trace>
    </iact:actionData>
  </iact:action>
  <iact:action type="add" startTime="54912">
    <iact:property name="dataType"/>
    <iact:actionData xml:id="d21">
      <inkml:trace xmlns:inkml="http://www.w3.org/2003/InkML" xml:id="stk21" contextRef="#ctx0" brushRef="#br0">18141 9525 0,'22'0'67,"67"0"-63,-23-22 6,23 22 1,-23-22-5,0 0-1,67 0 5,-66 22 1,-45 0-8,0 0 5,0-23 8</inkml:trace>
    </iact:actionData>
  </iact:action>
  <iact:action type="add" startTime="55321">
    <iact:property name="dataType"/>
    <iact:actionData xml:id="d22">
      <inkml:trace xmlns:inkml="http://www.w3.org/2003/InkML" xml:id="stk22" contextRef="#ctx0" brushRef="#br0">18473 9902 0,'66'0'64,"45"0"-55,44 0 2,22-44-6,-110 44 2,44-23-1,-45 1 2</inkml:trace>
    </iact:actionData>
  </iact:action>
  <iact:action type="add" startTime="61025">
    <iact:property name="dataType"/>
    <iact:actionData xml:id="d23">
      <inkml:trace xmlns:inkml="http://www.w3.org/2003/InkML" xml:id="stk23" contextRef="#ctx0" brushRef="#br0">22216 11430 0,'22'-22'14,"23"22"-5,43-22-1,23 22-2,66-22 2,23 22 2,88 0-4,44 0 4,-22 0-4,22 0 4,-44 0-3,-89 0 0,-21 0 3,-112 0-4,-22 0 3</inkml:trace>
    </iact:actionData>
  </iact:action>
  <iact:action type="add" startTime="61473">
    <iact:property name="dataType"/>
    <iact:actionData xml:id="d24">
      <inkml:trace xmlns:inkml="http://www.w3.org/2003/InkML" xml:id="stk24" contextRef="#ctx0" brushRef="#br0">23124 11607 0,'45'0'27,"65"0"-24,23 0 5,67 23-1,43-23 2,23 0 0,-44 0-3,-45 0 2,-66 0 0,-67 0 0,0 0 0</inkml:trace>
    </iact:actionData>
  </iact:action>
  <iact:action type="add" startTime="73449">
    <iact:property name="dataType"/>
    <iact:actionData xml:id="d25">
      <inkml:trace xmlns:inkml="http://www.w3.org/2003/InkML" xml:id="stk25" contextRef="#ctx0" brushRef="#br0">20245 11696 0,'22'0'21,"22"0"-4,-21 0-9,-1 22-1,22-22 1,-22 22 3,0 23-2,23-45-2,-45 22 10,44-22-11,-22 0 18,0 0 0,0 0-9,1 0-7,21 0 0,0 0-1,23 0 5,-1-22-3,-22 0-2,23-23-2,-1 1 3,-21 0 2,-1 21-5,22-21 4,-44 44 11,1-22-11</inkml:trace>
    </iact:actionData>
  </iact:action>
  <iact:action type="add" startTime="95344">
    <iact:property name="dataType"/>
    <iact:actionData xml:id="d26">
      <inkml:trace xmlns:inkml="http://www.w3.org/2003/InkML" xml:id="stk26" contextRef="#ctx0" brushRef="#br0">21862 13180 0,'22'0'36,"0"0"-17,23 0-10,43 0 0,1 0-4,66 0 3,44 0 0,23 0 0,-1 0 2,89 0-2,-88 0 0,21 0-2,1 0 4,-111 0-4,0 0 4,-67 0-2</inkml:trace>
    </iact:actionData>
  </iact:action>
  <iact:action type="add" startTime="95849">
    <iact:property name="dataType"/>
    <iact:actionData xml:id="d27">
      <inkml:trace xmlns:inkml="http://www.w3.org/2003/InkML" xml:id="stk27" contextRef="#ctx0" brushRef="#br0">22150 13535 0,'88'22'21,"68"0"-12,43 0-2,111 0 1,0 0 1,22-22-2,23 0 1,21 0 0,-66 0 0,-22 0 1,-44 0-1,-67 0 0,-88 0-1</inkml:trace>
    </iact:actionData>
  </iact:action>
  <iact:action type="add" startTime="100439">
    <iact:property name="dataType"/>
    <iact:actionData xml:id="d28">
      <inkml:trace xmlns:inkml="http://www.w3.org/2003/InkML" xml:id="stk28" contextRef="#ctx0" brushRef="#br0">6379 13867 0,'23'-22'26,"-1"22"-7,0 0-16,0 22 4,0-22 1,0 22 4,0-22 4,1 0-12,-1 0 13,0 0-10,44 0 3,23 0-3,44-44 0,22-45 2,44-44 0,1 22 1,65-21-6,-87 43 8,-23 22-4,44 1-1,-110 44-2,-67 0 3,0 22 0</inkml:trace>
    </iact:actionData>
  </iact:action>
  <iact:action type="add" startTime="103912">
    <iact:property name="dataType"/>
    <iact:actionData xml:id="d29">
      <inkml:trace xmlns:inkml="http://www.w3.org/2003/InkML" xml:id="stk29" contextRef="#ctx0" brushRef="#br0">6645 15550 0,'0'-22'25,"22"22"-17,45 0 0,-23 0-1,23-22 0,-1 0 0,23 22 4,-23-44-4,0 44 2,1 0-3,-23 0 4,-44-23-5,22 23 3,1 0 8,-1 0-8</inkml:trace>
    </iact:actionData>
  </iact:action>
  <iact:action type="add" startTime="104345">
    <iact:property name="dataType"/>
    <iact:actionData xml:id="d30">
      <inkml:trace xmlns:inkml="http://www.w3.org/2003/InkML" xml:id="stk30" contextRef="#ctx0" brushRef="#br0">6800 15639 0,'89'0'62,"-1"0"-49,1-22-8,-23 22 6,1 0-5,-45-22 5,0 0-4,23 22-4</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58:08.287"/>
    </inkml:context>
    <inkml:brush xml:id="br0">
      <inkml:brushProperty name="width" value="0.05292" units="cm"/>
      <inkml:brushProperty name="height" value="0.05292" units="cm"/>
      <inkml:brushProperty name="color" value="#FF0000"/>
    </inkml:brush>
  </inkml:definitions>
  <iact:action type="add" startTime="8943">
    <iact:property name="dataType"/>
    <iact:actionData xml:id="d0">
      <inkml:trace xmlns:inkml="http://www.w3.org/2003/InkML" xml:id="stk0" contextRef="#ctx0" brushRef="#br0">9458 4563 0,'67'23'38,"-45"-1"-29,22 44 1,0-44-2,-21 0 0,-1 1-2,-22-1 9,22-22 49,0 0-46,0 0-11,22-22 1,45-45-1,-67 45 3,45-22-3,-23 22 1,-22-23-1,67 23 0,-67 0 2,0 0 1,0 22 7,0-22-10,0 22 9,1 0 10</inkml:trace>
    </iact:actionData>
  </iact:action>
  <iact:action type="add" startTime="12357">
    <iact:property name="dataType"/>
    <iact:actionData xml:id="d1">
      <inkml:trace xmlns:inkml="http://www.w3.org/2003/InkML" xml:id="stk1" contextRef="#ctx0" brushRef="#br0">15837 6092 0,'22'0'19,"23"-22"18,65 22-26,90-45 2,21 23-11,45 0 9,22-44-5,44 21-2,-88 23 4,-67-22 0,-22 22 0,-111 22 2,-21 0-4</inkml:trace>
    </iact:actionData>
  </iact:action>
  <iact:action type="add" startTime="12912">
    <iact:property name="dataType"/>
    <iact:actionData xml:id="d2">
      <inkml:trace xmlns:inkml="http://www.w3.org/2003/InkML" xml:id="stk2" contextRef="#ctx0" brushRef="#br0">16524 6203 0,'22'0'25,"89"-23"-20,132 1 7,1 0-6,44-22 4,44 44-4,23-22 4,-90 22-5,-43-22 3,-133-1 0,-45 1 1,-22 22-2</inkml:trace>
    </iact:actionData>
  </iact:action>
  <iact:action type="add" startTime="39805">
    <iact:property name="dataType"/>
    <iact:actionData xml:id="d3">
      <inkml:trace xmlns:inkml="http://www.w3.org/2003/InkML" xml:id="stk3" contextRef="#ctx0" brushRef="#br0">23922 14620 0,'88'0'39,"45"0"-31,45 0 1,65 0 2,45 0-7,0 0 4,-22 0 3,0 0-6,-89 0 3,-66 0 2,-67 0-3,-22 0 2</inkml:trace>
    </iact:actionData>
  </iact:action>
  <iact:action type="add" startTime="40255">
    <iact:property name="dataType"/>
    <iact:actionData xml:id="d4">
      <inkml:trace xmlns:inkml="http://www.w3.org/2003/InkML" xml:id="stk4" contextRef="#ctx0" brushRef="#br0">24365 14930 0,'88'0'58,"156"-22"-51,44-44 4,44 43-5,-66-21-2,-22 22 4,-111 0 0,-67 0 0,-22 22 1</inkml:trace>
    </iact:actionData>
  </iact:action>
  <iact:action type="add" startTime="44702">
    <iact:property name="dataType"/>
    <iact:actionData xml:id="d5">
      <inkml:trace xmlns:inkml="http://www.w3.org/2003/InkML" xml:id="stk5" contextRef="#ctx0" brushRef="#br0">6246 8085 0,'111'0'32,"-22"0"-22,66 0-3,0-22 0,-66 0 2,-1 0-4,-21 22 4,-23 0-2,-22 0 2</inkml:trace>
    </iact:actionData>
  </iact:action>
  <iact:action type="add" startTime="45102">
    <iact:property name="dataType"/>
    <iact:actionData xml:id="d6">
      <inkml:trace xmlns:inkml="http://www.w3.org/2003/InkML" xml:id="stk6" contextRef="#ctx0" brushRef="#br0">6379 8440 0,'67'0'71,"176"-67"-60,68 1-6,21-1 5,-66 45-4,-89 0 3,-89 0 0,-21 22-3,-1 0 2,-44 0-1</inkml:trace>
    </iact:actionData>
  </iact:action>
  <iact:action type="add" startTime="45719">
    <iact:property name="dataType"/>
    <iact:actionData xml:id="d7">
      <inkml:trace xmlns:inkml="http://www.w3.org/2003/InkML" xml:id="stk7" contextRef="#ctx0" brushRef="#br0">10610 8573 0,'0'-22'9,"0"-23"-3,111-21 4,-1 22 0,68-23-3,-1 1 2,-22 21-3,-44 1 3,-67 22-2,0 0 9</inkml:trace>
    </iact:actionData>
  </iact:action>
  <iact:action type="add" startTime="46042">
    <iact:property name="dataType"/>
    <iact:actionData xml:id="d8">
      <inkml:trace xmlns:inkml="http://www.w3.org/2003/InkML" xml:id="stk8" contextRef="#ctx0" brushRef="#br0">10300 8728 0,'0'0'1,"66"0"3,45-22 4,-22-45 2,66 23-5,0 22 2,-22-45 3,-67 45-4,1 0 2,-23 22-1,0 0 1,23-22 0,-45 22 3,0-22-6,0 22 4</inkml:trace>
    </iact:actionData>
  </iact:action>
  <iact:action type="add" startTime="48278">
    <iact:property name="dataType"/>
    <iact:actionData xml:id="d9">
      <inkml:trace xmlns:inkml="http://www.w3.org/2003/InkML" xml:id="stk9" contextRef="#ctx0" brushRef="#br0">19182 8285 0,'66'0'15,"23"0"-2,-1 0-7,23 0 4,-22-22-5,-23-1 7,-21 23-10,-23 0 7,-22-22 1</inkml:trace>
    </iact:actionData>
  </iact:action>
  <iact:action type="add" startTime="48604">
    <iact:property name="dataType"/>
    <iact:actionData xml:id="d10">
      <inkml:trace xmlns:inkml="http://www.w3.org/2003/InkML" xml:id="stk10" contextRef="#ctx0" brushRef="#br0">19315 8484 0,'44'0'57,"111"0"-45,-22 0-5,22 0 3,-44 0-4,22 0-2,-67 0 9,1 0-4,-1 0-3,-44 0-1</inkml:trace>
    </iact:actionData>
  </iact:action>
  <iact:action type="add" startTime="49630">
    <iact:property name="dataType"/>
    <iact:actionData xml:id="d11">
      <inkml:trace xmlns:inkml="http://www.w3.org/2003/InkML" xml:id="stk11" contextRef="#ctx0" brushRef="#br0">23412 8019 0,'45'0'39,"43"0"-32,23 0 2,44 0 1,44 0 2,45 0-6,-22 0 1,-45 0 1,-22 0-1,-111 0 2,-22 0-1</inkml:trace>
    </iact:actionData>
  </iact:action>
  <iact:action type="add" startTime="49999">
    <iact:property name="dataType"/>
    <iact:actionData xml:id="d12">
      <inkml:trace xmlns:inkml="http://www.w3.org/2003/InkML" xml:id="stk12" contextRef="#ctx0" brushRef="#br0">23523 8351 0,'22'0'82,"200"0"-78,44 0 4,-1 0 1,23 0 1,-88 0-4,-23 0 1</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58:08.287"/>
    </inkml:context>
    <inkml:brush xml:id="br0">
      <inkml:brushProperty name="width" value="0.05292" units="cm"/>
      <inkml:brushProperty name="height" value="0.05292" units="cm"/>
      <inkml:brushProperty name="color" value="#FF0000"/>
    </inkml:brush>
  </inkml:definitions>
  <iact:action type="add" startTime="3543">
    <iact:property name="dataType"/>
    <iact:actionData xml:id="d0">
      <inkml:trace xmlns:inkml="http://www.w3.org/2003/InkML" xml:id="stk0" contextRef="#ctx0" brushRef="#br0">11961 3168 0,'0'-22'55,"22"22"-55,45 0 6,-45 0 3,-22 22-1,44 0 0,-22-22 1,0 22-1,1-22 8,-1 0 26,0 0-34,0 0 1,44 0-5,23-44 9,22-67-8,0 0 6,-1 1-5,1-1-2,-67 67 7,23-1 1,44 1-8,-89 22 9,22 22-10,-44-22 5</inkml:trace>
    </iact:actionData>
  </iact:action>
  <iact:action type="add" startTime="14285">
    <iact:property name="dataType"/>
    <iact:actionData xml:id="d1">
      <inkml:trace xmlns:inkml="http://www.w3.org/2003/InkML" xml:id="stk1" contextRef="#ctx0" brushRef="#br0">31984 4298 0,'45'0'75,"43"0"-68,1 0 2,44 0-1,88 0 0,-66 0 0,-44 0-3,-89 0 5,0 0-1</inkml:trace>
    </iact:actionData>
  </iact:action>
  <iact:action type="add" startTime="14718">
    <iact:property name="dataType"/>
    <iact:actionData xml:id="d2">
      <inkml:trace xmlns:inkml="http://www.w3.org/2003/InkML" xml:id="stk2" contextRef="#ctx0" brushRef="#br0">32516 4519 0,'22'0'72,"67"-22"-65,-67 22 0,66 0 1,-43-22 0</inkml:trace>
    </iact:actionData>
  </iact:action>
  <iact:action type="add" startTime="24111">
    <iact:property name="dataType"/>
    <iact:actionData xml:id="d3">
      <inkml:trace xmlns:inkml="http://www.w3.org/2003/InkML" xml:id="stk3" contextRef="#ctx0" brushRef="#br0">30168 5294 0,'66'0'78,"90"23"-67,109-23-3,1 0 0,0 0 1,-67 0-2,-44 0-2,-110 0 5,-23 0 44</inkml:trace>
    </iact:actionData>
  </iact:action>
  <iact:action type="add" startTime="24561">
    <iact:property name="dataType"/>
    <iact:actionData xml:id="d4">
      <inkml:trace xmlns:inkml="http://www.w3.org/2003/InkML" xml:id="stk4" contextRef="#ctx0" brushRef="#br0">30301 5538 0,'44'22'60,"178"-22"-52,110 0 5,22 0-7,-88 0-1,0 0 3,-45-22 5,-43-22-9,-90-1 8,-43 23-10,-45 0 9</inkml:trace>
    </iact:actionData>
  </iact:action>
  <iact:action type="add" startTime="42190">
    <iact:property name="dataType"/>
    <iact:actionData xml:id="d5">
      <inkml:trace xmlns:inkml="http://www.w3.org/2003/InkML" xml:id="stk5" contextRef="#ctx0" brushRef="#br0">16790 7288 0,'110'-44'47,"23"44"-40,67-45 1,43 23 0,45-44 0,-44 44 3,0-1-4,-89 1 1,-45 0 0,-65 22-1,-23 0 1</inkml:trace>
    </iact:actionData>
  </iact:action>
  <iact:action type="add" startTime="42591">
    <iact:property name="dataType"/>
    <iact:actionData xml:id="d6">
      <inkml:trace xmlns:inkml="http://www.w3.org/2003/InkML" xml:id="stk6" contextRef="#ctx0" brushRef="#br0">16923 7332 0,'22'0'33,"66"0"-28,45 0 9,111 0-9,22 0 0,-1 0 4,1 0-2,-89 0 2,-66 0-2,-44 0 0,-23 0 2,0 0 2,-22 0-4,1 0-1</inkml:trace>
    </iact:actionData>
  </iact:action>
  <iact:action type="add" startTime="49262">
    <iact:property name="dataType"/>
    <iact:actionData xml:id="d7">
      <inkml:trace xmlns:inkml="http://www.w3.org/2003/InkML" xml:id="stk7" contextRef="#ctx0" brushRef="#br0">29437 8351 0,'89'0'102,"-23"-22"-95,23 0 2,21 0 0,-43 0-2,-23 22 3,-22 0 1,1-23-6</inkml:trace>
    </iact:actionData>
  </iact:action>
  <iact:action type="add" startTime="49669">
    <iact:property name="dataType"/>
    <iact:actionData xml:id="d8">
      <inkml:trace xmlns:inkml="http://www.w3.org/2003/InkML" xml:id="stk8" contextRef="#ctx0" brushRef="#br0">29348 8684 0,'23'-23'32,"21"-21"-23,22 22-3,23-22 2,66-1 1,22 1 0,-88 22-2,-1-22 2,23 21-1,-67 1-2,-21 22 4,-1 0-2,-22-22-1</inkml:trace>
    </iact:actionData>
  </iact:action>
  <iact:action type="add" startTime="95334">
    <iact:property name="dataType"/>
    <iact:actionData xml:id="d9">
      <inkml:trace xmlns:inkml="http://www.w3.org/2003/InkML" xml:id="stk9" contextRef="#ctx0" brushRef="#br0">5626 10456 0,'22'0'55,"1"0"-48,21 0 2,-22 0-1,22 0-1,-22 0 3,23 0-2,-23 0 7,22 0-6,-22 0 0,1 0-1,-1 0-2,0 0 1,0 0 1,-22-23 2,22 23 6</inkml:trace>
    </iact:actionData>
  </iact:action>
  <iact:action type="add" startTime="95791">
    <iact:property name="dataType"/>
    <iact:actionData xml:id="d10">
      <inkml:trace xmlns:inkml="http://www.w3.org/2003/InkML" xml:id="stk10" contextRef="#ctx0" brushRef="#br0">5936 10566 0,'67'0'119,"44"-22"-113,21 22 8,-87 0-9,-1-22 0,0 0 3,-21 22 13</inkml:trace>
    </iact:actionData>
  </iact:action>
  <iact:action type="add" startTime="100910">
    <iact:property name="dataType"/>
    <iact:actionData xml:id="d11">
      <inkml:trace xmlns:inkml="http://www.w3.org/2003/InkML" xml:id="stk11" contextRef="#ctx0" brushRef="#br0">17986 13490 0,'22'0'136,"0"0"-127,0 22 0,23-22 79,21 0-83,0 0 6,1-22-3,-1-22-3,45 0 6,-45 22-2,-21-23-3,-23 45 4,-22-22-5</inkml:trace>
    </iact:actionData>
  </iact:action>
  <iact:action type="add" startTime="101886">
    <iact:property name="dataType"/>
    <iact:actionData xml:id="d12">
      <inkml:trace xmlns:inkml="http://www.w3.org/2003/InkML" xml:id="stk12" contextRef="#ctx0" brushRef="#br0">18783 12250 0,'0'-22'88,"-44"22"-60,0-22-23,-1 22 4,1 0-5,22 0 5,-23 0-2,1 0 2,22 0-2,-22 0 2,-1 0 7,1 0-2,22 0-5,-22 0-1,-1 0 0,23 0 0,0 0 0,0 0 0,0 0 12,0 0 108,22 22-121,0 0 8,0 0-9,22 0 10,-22 0-7,0 0-2,22 23 2,0-23-2,-22 0 1,22 0 0,-22 23 12,22-45-15,-22 44 11,23-22-1,-1 0 19,0 0-25,-22 0 6,22-22-9,-22 23 3,22-1-2,0-22 1,0 0-1,-22 22 2,23-22-1,21 22 8,-22-22 1,-22 22-6,44 0-6,-22-22 13,1 0-9,-1 0-1,0 0 7,0 0-7,0 0 1,23 0-2,-23 0 2,44 0-2,-22 0 1,-21 0 0,-1 0-1,44 0 1,-44-22 25,-22 0-18,22 22-9,-22-44 2,23 22 8,-1-23 25,-22 23-1,0 0-16,0 0-15,0 0 6,0 0-4,-22-1-6,-23-21 6,1-22-6,22 43 2,0 1 2,0 0-1,-1-22 1,1 44 5,0-22-5,0 22 49</inkml:trace>
    </iact:actionData>
  </iact:action>
  <iact:action type="add" startTime="104342">
    <iact:property name="dataType"/>
    <iact:actionData xml:id="d13">
      <inkml:trace xmlns:inkml="http://www.w3.org/2003/InkML" xml:id="stk13" contextRef="#ctx0" brushRef="#br0">16635 12914 0,'44'0'95,"-22"0"-84,0 0 84,23 0-78,-1-22-12,-44 0 5,44-22-3,-22 22 2,23-1 5,-45 1-7,22 0 1,-22 0 24,0 0 28</inkml:trace>
    </iact:actionData>
  </iact:action>
  <iact:action type="add" startTime="113502">
    <iact:property name="dataType"/>
    <iact:actionData xml:id="d14">
      <inkml:trace xmlns:inkml="http://www.w3.org/2003/InkML" xml:id="stk14" contextRef="#ctx0" brushRef="#br0">3323 11452 0,'0'-22'11,"22"0"36,0 0-40,44 0-1,23 0 3,-45-1-2,67 1 3,0 0-4,-45 22 2,1 0 1,21-22-2,-21 22 2,-23-22-3,-22 22 4,23-22-4</inkml:trace>
    </iact:actionData>
  </iact:action>
  <iact:action type="add" startTime="113932">
    <iact:property name="dataType"/>
    <iact:actionData xml:id="d15">
      <inkml:trace xmlns:inkml="http://www.w3.org/2003/InkML" xml:id="stk15" contextRef="#ctx0" brushRef="#br0">3943 11607 0,'22'0'103,"22"0"-100,111 0 6,23 0 0,65-66-3,23 44 1,0 0 3,-67-23-5,-44 23 4</inkml:trace>
    </iact:actionData>
  </iact:action>
  <iact:action type="add" startTime="114974">
    <iact:property name="dataType"/>
    <iact:actionData xml:id="d16">
      <inkml:trace xmlns:inkml="http://www.w3.org/2003/InkML" xml:id="stk16" contextRef="#ctx0" brushRef="#br0">11518 11962 0,'22'-22'74,"67"0"-66,66-1 1,44 1-3,45 22 1,22-22 1,22-22-1,-67 22 6,-44 0-9,-22 22 2,-66-23 2,-45 23 1,-22 0 2</inkml:trace>
    </iact:actionData>
  </iact:action>
  <iact:action type="add" startTime="115431">
    <iact:property name="dataType"/>
    <iact:actionData xml:id="d17">
      <inkml:trace xmlns:inkml="http://www.w3.org/2003/InkML" xml:id="stk17" contextRef="#ctx0" brushRef="#br0">12205 12316 0,'22'0'35,"66"-22"-29,23 0 4,89-22-7,-45-1 10,22 23-9,-44 0 3,-23 22 0,-65 0 2,-23 0-1,0-22-1</inkml:trace>
    </iact:actionData>
  </iact:action>
  <iact:action type="add" startTime="116863">
    <iact:property name="dataType"/>
    <iact:actionData xml:id="d18">
      <inkml:trace xmlns:inkml="http://www.w3.org/2003/InkML" xml:id="stk18" contextRef="#ctx0" brushRef="#br0">22770 12028 0,'-22'0'33,"22"-44"-25,66 22 1,156-22-3,-1-23 4,1 45-3,44 0-3,-23-22 9,-43 21-5,-45 1-1,-67 0 3,-43 22-5,-23 0 9</inkml:trace>
    </iact:actionData>
  </iact:action>
  <iact:action type="add" startTime="117285">
    <iact:property name="dataType"/>
    <iact:actionData xml:id="d19">
      <inkml:trace xmlns:inkml="http://www.w3.org/2003/InkML" xml:id="stk19" contextRef="#ctx0" brushRef="#br0">23279 12250 0,'23'0'56,"87"-22"-48,134-23 1,0 45 0,88 0-3,-44 0 2,-44 0 0</inkml:trace>
    </iact:actionData>
  </iact:action>
  <iact:action type="add" startTime="123446">
    <iact:property name="dataType"/>
    <iact:actionData xml:id="d20">
      <inkml:trace xmlns:inkml="http://www.w3.org/2003/InkML" xml:id="stk20" contextRef="#ctx0" brushRef="#br0">17565 12804 0</inkml:trace>
    </iact:actionData>
  </iact:action>
  <iact:action type="add" startTime="131430">
    <iact:property name="dataType"/>
    <iact:actionData xml:id="d21">
      <inkml:trace xmlns:inkml="http://www.w3.org/2003/InkML" xml:id="stk21" contextRef="#ctx0" brushRef="#br0">9192 16769 0,'23'0'29,"-1"0"-26,44 0 7,45 0-1,110 0-5,1 0 3,44 0 1,-23 0 0,-65 0 1,-1 0 6,-67 0-13,-43 0 7,-45 0-3</inkml:trace>
    </iact:actionData>
  </iact:action>
  <iact:action type="add" startTime="131791">
    <iact:property name="dataType"/>
    <iact:actionData xml:id="d22">
      <inkml:trace xmlns:inkml="http://www.w3.org/2003/InkML" xml:id="stk22" contextRef="#ctx0" brushRef="#br0">9392 17145 0,'66'0'42,"89"-44"-34,89 22-4,88-23 5,45 23 0,-45 22-2,-88 0 0,-45 0 0,-88 0 2,-45-22 2,-44 0-4,0 22 6</inkml:trace>
    </iact:actionData>
  </iact:action>
  <iact:action type="add" startTime="134046">
    <iact:property name="dataType"/>
    <iact:actionData xml:id="d23">
      <inkml:trace xmlns:inkml="http://www.w3.org/2003/InkML" xml:id="stk23" contextRef="#ctx0" brushRef="#br0">18606 12781 0,'-22'133'79,"-67"89"-71,1-45-1,-23 45 1,22-1 0,23-66 0,-1 0 0,23-88 1,22 21-2,0-66 3,22 1-3,-22-23 0</inkml:trace>
    </iact:actionData>
  </iact:action>
  <iact:action type="add" startTime="134926">
    <iact:property name="dataType"/>
    <iact:actionData xml:id="d24">
      <inkml:trace xmlns:inkml="http://www.w3.org/2003/InkML" xml:id="stk24" contextRef="#ctx0" brushRef="#br0">20001 13512 0,'-22'0'82,"-22"0"-77,22 0 3,-23 45 5,-21-1-8,-23 23 3,1-1-3,21 23 4,23-23-1,0 45 2,44-45-4,0-21 3,0 21-2,0-22 0,0 1 4,22-23-6,22 66 3,-22-65 1,1-1-1,-1 0 0,0 0 15,0-22-6,22 0 2,23 0-15,-1 0 9,-22 0-8,23 0 3,-1 0 1,-43 0-1,43 0-1,-22-22 2,-22 22-3,1 0 1</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15023">
    <iact:property name="dataType"/>
    <iact:actionData xml:id="d0">
      <inkml:trace xmlns:inkml="http://www.w3.org/2003/InkML" xml:id="stk0" contextRef="#ctx0" brushRef="#br0">15882 10234 0,'44'0'48,"22"0"-38,45 0-2,22 0-2,66 0 2,-22-22 0,23-22 1,-23 44-2,-66 0 3,-45 0-5</inkml:trace>
    </iact:actionData>
  </iact:action>
  <iact:action type="add" startTime="15463">
    <iact:property name="dataType"/>
    <iact:actionData xml:id="d1">
      <inkml:trace xmlns:inkml="http://www.w3.org/2003/InkML" xml:id="stk1" contextRef="#ctx0" brushRef="#br0">16502 10301 0,'22'0'65,"66"0"-57,68 0 0,21 0 0,22 0-2,-22 0 3,-88 0-1,-45 0 1,-22 0-1</inkml:trace>
    </iact:actionData>
  </iact:action>
  <iact:action type="add" startTime="17577">
    <iact:property name="dataType"/>
    <iact:actionData xml:id="d2">
      <inkml:trace xmlns:inkml="http://www.w3.org/2003/InkML" xml:id="stk2" contextRef="#ctx0" brushRef="#br0">17188 5029 0,'-22'0'264,"0"0"-255,0 0-3,-22 0 14,21 0-3,-21 0-12,0 0 11,22 22-9,-45-22 1,23 0-2,0 22 3,-23-22-3,1 22 3,-1-22-1,1 0 1,-1 0-2,1 22 2,22-22 0,-23 22-1,23-22 0,-45 22 0,1 1-2,21-23 1,1 22 3,-1-22-3,-21 22 2,21 22 2,-43-44-6,65 22 10,-21 1-13,22-1 6,-1-22 0,-21 22 1,44 0-4,-23 0 4,1-22-2,0 44 3,-1-44-4,23 45 1,-44-23 2,66 0-1,-44 22 0,-23 1 3,45-1-2,-22 0 1,22 1-4,-23-1 2,23 44-4,0-21 8,-22-1-4,21 1-1,-21 44-2,22-23 6,0-21 1,22 43-11,0-43 7,0-1 3,-22-21-4,22-1 0,-22 0 4,22 1-5,0-1 3,0 0-2,0 23-1,0-1 2,0 0 2,0 1-2,0-1 0,0 1-2,0-1 2,0 1-1,0-1 2,0-22 4,0 23-7,0-1-1,0 23 8,0-45-4,0 45-4,0-23 7,0 1-7,0 21 3,0-43-4,0 21 6,0 1-4,0-23 3,0 22 2,0-21-5,0-23 1,0 44 1,0-44 0,0 1-1,0 43 0,0-22 3,0 23-3,0-1 1,0-21 4,0-1-3,0-22-6,0 0 10,0 0-10,0 0 20,0 1-11,0-1 121,0 0-119,22 22 0,0-44-10,-22 45 5,22-45 4,-22 22-7,0 0 1,22 22 7,0 0 5,-22-21-4,0-1 69,0 0-16,0 0-53,0 0-9,0 0 1,0 0 1,0 1 1,0-1-2,0 22 2,0-22 15,0 0 1,0 1-7,0-1-9</inkml:trace>
    </iact:actionData>
  </iact:action>
  <iact:action type="add" startTime="19647">
    <iact:property name="dataType"/>
    <iact:actionData xml:id="d3">
      <inkml:trace xmlns:inkml="http://www.w3.org/2003/InkML" xml:id="stk3" contextRef="#ctx0" brushRef="#br0">14464 9414 0,'0'23'33,"44"-1"-26,-22 22 2,1-22 0,-1 23-1,22-1-3,-22 0 4,0-22 0,23 23-2,-23-23 1,0 0 9,-22 0-10,22-22 11,0 0 109,0 0-104,1 0-12,21-44 5,-22-1-6,22 1-3,-22-44-3,1 43 5,-1 1-2,-22 22 0,22-23 2,-22 1 11,22 44-15,-22-22 21,0 0 6</inkml:trace>
    </iact:actionData>
  </iact:action>
  <iact:action type="add" startTime="27679">
    <iact:property name="dataType"/>
    <iact:actionData xml:id="d4">
      <inkml:trace xmlns:inkml="http://www.w3.org/2003/InkML" xml:id="stk4" contextRef="#ctx0" brushRef="#br0">13689 11231 0,'44'0'42,"22"-22"-34,45 0 1,44-1-1,-22 23-1,0 0 1,0-22 0,-44 22-3,-23 0 7,-22 0-4,-22 0-3,1 0 15</inkml:trace>
    </iact:actionData>
  </iact:action>
  <iact:action type="add" startTime="28513">
    <iact:property name="dataType"/>
    <iact:actionData xml:id="d5">
      <inkml:trace xmlns:inkml="http://www.w3.org/2003/InkML" xml:id="stk5" contextRef="#ctx0" brushRef="#br0">13888 11319 0,'22'0'26,"0"0"-18,1 0-1,-1 0 0,44 0 0,23 0 3,44 0-2,44 0-2,22 0 0,45 0 4,-67 0-4,0 0 2,-66 0 0,-22 0 1,-23 0-2,-66-22 2</inkml:trace>
    </iact:actionData>
  </iact:action>
  <iact:action type="add" startTime="29744">
    <iact:property name="dataType"/>
    <iact:actionData xml:id="d6">
      <inkml:trace xmlns:inkml="http://www.w3.org/2003/InkML" xml:id="stk6" contextRef="#ctx0" brushRef="#br0">18074 5804 0,'0'0'1,"23"0"4,-1 22 15,0 0-14,-22 0 5,22-22-6,0 22 1,22 1 4,-21 21-4,21-22 4,-22 0-4,22 23 3,1-1 8,-23-22-11,22 0 3,-22 22-2,0-21 1,23 21 0,-23-22 1,22 22-1,0 23 0,1-23 0,-1 45 4,0-23-6,-22-44 0,23 45 4,-23 21-5,0-21 4,22-1-2,-44-44 2,22 45-2,1-1 2,-1 1-2,0-1 2,-22 1-1,0 21 0,22 45-1,0-66 2,-22 43 3,22-65-5,-22 43 1,0-21 0,0-1-3,0 1 6,0-1-3,0 1 0,0-1 1,0 0-5,0-21 9,0 21-10,0-21 8,0-1-6,-22 22 6,22-44-6,-22 45 5,0-1 1,-22 23-5,21-23-1,1 23 6,-22 22-4,0-23 0,-1 23 0,23-22 4,-22-1-6,0-43 4,44 21-1,-45 1-1,1 21 4,22-44-5,-22 23 5,-1-23-6,23 23 2,-44-1 4,21-22-7,-21 23 5,22-45-1,22 0 2,-23 0 0,-21 23 0,22-23-8,-45 22 7,-22 0-2,-22 23 7,45-45-8,-45 0 1,-22 0 2,0 45-2,44-45-2,0 0 2,23 22 2,-1-44 1,23 23 0,-1-1-4,1-22 3,-1 0-2,23 22 8,0 0-4,-23 0-7,1-22 4,21 22 4,1 0-3,-22 1-2,21-23 0,1 0-2,-22 0 6,-1 22-3,23-22-1,0 22 9,21-22-10,1 0 3,-22 0-2,22 22 10,0-22-9,-1 22 4,1-22-7,0 0 1,0 0 4,0 22-3,0-22 0,0 0 0,-1 0 19,1 22-10</inkml:trace>
    </iact:actionData>
  </iact:action>
  <iact:action type="add" startTime="31159">
    <iact:property name="dataType"/>
    <iact:actionData xml:id="d7">
      <inkml:trace xmlns:inkml="http://www.w3.org/2003/InkML" xml:id="stk7" contextRef="#ctx0" brushRef="#br0">15505 10566 0,'-22'23'51,"0"65"-41,22-21-5,-22-1 2,22 0 2,-23-21-3,23 21 2,0-44 18,23-22 103,65 0-120,23 23-4,0-1 2,22 22 5,-45-22-3,23 22-6,-67-21 9,-22-23-4,0 0-2</inkml:trace>
    </iact:actionData>
  </iact:action>
  <iact:action type="add" startTime="36522">
    <iact:property name="dataType"/>
    <iact:actionData xml:id="d8">
      <inkml:trace xmlns:inkml="http://www.w3.org/2003/InkML" xml:id="stk8" contextRef="#ctx0" brushRef="#br0">16834 9813 0,'66'0'61,"45"-22"-52,22-22 1,22-23 0,22 45-6,1 0 8,65 0-5,-66 22 3,-22 0-4,-66 0 1,-23 0-3,-43 0 5,-1 0-2</inkml:trace>
    </iact:actionData>
  </iact:action>
  <iact:action type="add" startTime="37055">
    <iact:property name="dataType"/>
    <iact:actionData xml:id="d9">
      <inkml:trace xmlns:inkml="http://www.w3.org/2003/InkML" xml:id="stk9" contextRef="#ctx0" brushRef="#br0">18074 9414 0,'23'0'17,"65"0"-9,1 0 0,-1 0 0,-21 23 0,-1-1-1,-22 0 3,-21-22 4,-1 44 165,-22 1-170,-45 43-2,23-21 1,-22 21 1,22-43 0,0-1-2,22-22 1,-22 0 1</inkml:trace>
    </iact:actionData>
  </iact:action>
  <iact:action type="add" startTime="67295">
    <iact:property name="dataType"/>
    <iact:actionData xml:id="d10">
      <inkml:trace xmlns:inkml="http://www.w3.org/2003/InkML" xml:id="stk10" contextRef="#ctx0" brushRef="#br0">16679 6358 0,'22'0'43,"22"0"-37,45 0 5,44 0-4,44 0 1,89 22 1,44-22-3,0 0 3,-22 0-4,44 0 5,-66 0-4,-67 0 4,-21 0-4,-46 0 9,-87 0-14,-23 0 15</inkml:trace>
    </iact:actionData>
  </iact:action>
  <iact:action type="add" startTime="68039">
    <iact:property name="dataType"/>
    <iact:actionData xml:id="d11">
      <inkml:trace xmlns:inkml="http://www.w3.org/2003/InkML" xml:id="stk11" contextRef="#ctx0" brushRef="#br0">19337 6358 0,'0'0'2,"44"0"4,0 0 6,1 0-9,-1 0 10,0 0-9,-21 22 4,-1-22 0,22 22-1,-44 0 163,0 22-155,-22 1-4,-22-45-3,-1 44 0,23-44 8,0 0 94</inkml:trace>
    </iact:actionData>
  </iact:action>
  <iact:action type="add" startTime="69033">
    <iact:property name="dataType"/>
    <iact:actionData xml:id="d12">
      <inkml:trace xmlns:inkml="http://www.w3.org/2003/InkML" xml:id="stk12" contextRef="#ctx0" brushRef="#br0">19470 6203 0,'22'0'29,"22"0"-16,-22 22-9,45 0 4,-45 0 1,0 0-2,22 22 2,-21-21 7,-23-1 127,-23 22-128,1-22-6,-22 23-2,22-1 2,-22-22-1,21 22 1,1-22-2,22 1 0,-22-1 83</inkml:trace>
    </iact:actionData>
  </iact:action>
  <iact:action type="add" startTime="77671">
    <iact:property name="dataType"/>
    <iact:actionData xml:id="d13">
      <inkml:trace xmlns:inkml="http://www.w3.org/2003/InkML" xml:id="stk13" contextRef="#ctx0" brushRef="#br0">9037 12139 0,'0'22'7,"22"-22"11,23 0-2,-1 0-8,-22 0-1,45-22 0,-1 22 3,1-22 0,-1 22-4,0 0 2,45 0 2,-22 0-3,66 0-1,-22 0 2,-22 0-1,-45 0 1,0-22 0,-21 0 0,-1 22 0,-22-23 1,0 1 2</inkml:trace>
    </iact:actionData>
  </iact:action>
  <iact:action type="add" startTime="82232">
    <iact:property name="dataType"/>
    <iact:actionData xml:id="d14">
      <inkml:trace xmlns:inkml="http://www.w3.org/2003/InkML" xml:id="stk14" contextRef="#ctx0" brushRef="#br0">17277 13911 0,'22'0'18,"89"-22"-12,88 0 4,23 0-2,44 0 2,66-1-3,-44 1 0,0 22-2,-45 0 3,-66 0 0,-44 0 0,-110 0-1</inkml:trace>
    </iact:actionData>
  </iact:action>
  <iact:action type="add" startTime="82705">
    <iact:property name="dataType"/>
    <iact:actionData xml:id="d15">
      <inkml:trace xmlns:inkml="http://www.w3.org/2003/InkML" xml:id="stk15" contextRef="#ctx0" brushRef="#br0">18097 14000 0,'199'0'73,"67"-45"-68,66 1 6,-22 44-6,22 0 7,-66-22-4,-67 0-1,-66 0 2,-88 22-3,-23-22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47:53.836"/>
    </inkml:context>
    <inkml:brush xml:id="br0">
      <inkml:brushProperty name="width" value="0.05292" units="cm"/>
      <inkml:brushProperty name="height" value="0.05292" units="cm"/>
      <inkml:brushProperty name="color" value="#FF0000"/>
    </inkml:brush>
  </inkml:definitions>
  <iact:action type="add" startTime="15609">
    <iact:property name="dataType"/>
    <iact:actionData xml:id="d0">
      <inkml:trace xmlns:inkml="http://www.w3.org/2003/InkML" xml:id="stk0" contextRef="#ctx0" brushRef="#br0">20156 3367 0,'23'-22'29,"-1"22"-5,0 0-17,44 22 2,-21 0-1,-1 45-1,0-67 1,1 44 2,-1-22-3,-22 0 0,-22 1 2,22-23 24,0 0 17,45 0-45,-23-67 6,22 1-1,-21 21-4,65-65 4,-21 21-8,-22 23 12,43-1-8,-65 23 4,-23 44-5,-22-22 11</inkml:trace>
    </iact:actionData>
  </iact:action>
  <iact:action type="add" startTime="17478">
    <iact:property name="dataType"/>
    <iact:actionData xml:id="d1">
      <inkml:trace xmlns:inkml="http://www.w3.org/2003/InkML" xml:id="stk1" contextRef="#ctx0" brushRef="#br0">4319 4785 0,'0'0'1,"23"0"13,43 0-5,-22 0-2,23 0 5,44 0-5,-1 0-1,45 0 3,0 0-2,-44 0 4,44 0-7,22 0 7,-22 0-5,23 0 4,-1 0-5,0 0 3,22 0 3,1 0 0,-23 0-8,0 0 11,0 0-9,-22 0-1,0 0 7,-44 0-3,-22 0 0,-1 0 0,-21 0-3,-1 0 6,-44 0-5,23 0 2,-23 0 2,22 0-4,-22 0 4,0 0-1,1 0-1,43 0 0,-22 0-2,23 0 1,-23 0 6,23 0-8,-45 0 5,0 0-4,0 0 25</inkml:trace>
    </iact:actionData>
  </iact:action>
  <iact:action type="add" startTime="18351">
    <iact:property name="dataType"/>
    <iact:actionData xml:id="d2">
      <inkml:trace xmlns:inkml="http://www.w3.org/2003/InkML" xml:id="stk2" contextRef="#ctx0" brushRef="#br0">6424 4718 0,'22'0'74,"133"0"-69,89 0 5,-1 0-1,67 0-1,89 0-4,-45 0 6,-21 0-3,-23 0 2,-45 0-2,-21 23 0,-67-1 1,-22-22 1,-44 0-2,-22 22 1,-45-22 0,0 0 9,-22 0 8,1 0-7,21 0-8,-22 0-5,22 0 1,1 0 3,21 0-1,-22 0-1,1 0 1,-1 0 3,0 0-3,-22 0-1,1 0 0,-1-22 2,0 22-3,0 0 18,0 0 11,0 0-17</inkml:trace>
    </iact:actionData>
  </iact:action>
  <iact:action type="add" startTime="20909">
    <iact:property name="dataType"/>
    <iact:actionData xml:id="d3">
      <inkml:trace xmlns:inkml="http://www.w3.org/2003/InkML" xml:id="stk3" contextRef="#ctx0" brushRef="#br0">9879 7509 0,'-22'0'120,"22"23"-111,-22-23-2,0 0 1,-1 22 0,-21 0 2,22-22-4,-22 44 2,-1-22 3,23-22 2,22 23-5,-44-23 17,44 22-10,-22 0 2,22 0-1,0 0 1,0 0-11,0 0 14,22 23-14,0-45 2,0 22 0,23 0-2,-1-22 2,-22 22 0,22 0 2,-22-22-1,1 0-2,-1 0-1,22 23 14,-22-23-14,22 0 8,1 0-4,-23 0-2,22 0 0,-22 0 0,23 0 0,-23 0 0,0 0 0,0 0-2,0 0 11,0 0-9,1 0 9,-1-23 10,0 1-4,-22 0-13,0 0-4,22 22-1,-22-22 5,0 0 7,-22-23-9,-22 1-2,-1-22 2,1 43 2,-45-21 3,45 22-8,0-22-2,22 44 23,-1 0 47,1 0-63,0 0-5,0 0 6,0 0-6,-22 0 7,21 0-1,-21 0 4,22 0 17,0 22-24,0-22 1,-23 22 0,1 0 5,-22-22-3,21 0-4</inkml:trace>
    </iact:actionData>
  </iact:action>
  <iact:action type="add" startTime="22368">
    <iact:property name="dataType"/>
    <iact:actionData xml:id="d4">
      <inkml:trace xmlns:inkml="http://www.w3.org/2003/InkML" xml:id="stk4" contextRef="#ctx0" brushRef="#br0">10211 8639 0,'0'22'65,"-22"-22"-33,-22 0-14,22 0-16,0 0 10,-23 0-6,-21 0 0,44 0 2,-23 0 1,23 0 0,0 0-3,-22 0 19,22 23-9,-1-23-9,1 0 1,-22 22 2,22-22-3,0 22 5,-23-22-6,1 22 4,44 0 85,0 0-89,0 0 3,22 1 0,23-1-4,-1 22 3,0-44 0,-22 22 1,23 0-1,-23-22-1,22 22 0,-44 1 3,22-23-4,0 0 13,23 0 4,-23 0-9,0 0-6,22 0 9,-22 0 0,1 0-11,-1 0 1,0 0 2,-22-23-1,22 23 0,0-22 1,0 0 7,0 22-9,1-22 1,-1 0 16,-22 0-13,22 22-5,-22-22 4,0-1 12,0-21 4,0 22-3,0 0-15,-22 0-2,0 0 2,-45-23 0,67 23 0,-22 0 0,-44-22 0,21 21 1,-43-21-1</inkml:trace>
    </iact:actionData>
  </iact:action>
  <iact:action type="add" startTime="26351">
    <iact:property name="dataType"/>
    <iact:actionData xml:id="d5">
      <inkml:trace xmlns:inkml="http://www.w3.org/2003/InkML" xml:id="stk5" contextRef="#ctx0" brushRef="#br0">22349 4298 0,'22'-23'58,"1"23"-45,21 0-5,-22 0 1,22 45-2,1-23 1,-1 22 0,-22-44 1,22 44-3,1-21 6,-23-23 1,-22 22-5,22-22 11,0 0 13,22 0-26,45-45 1,-45 1 3,45-44-3,-23-23 1,45 22-2,-22 1 6,21-1-8,1 0 4,-44 67 1,-1-22 2,-22 0-5,23 21 0,-45 1 2</inkml:trace>
    </iact:actionData>
  </iact:action>
  <iact:action type="add" startTime="31231">
    <iact:property name="dataType"/>
    <iact:actionData xml:id="d6">
      <inkml:trace xmlns:inkml="http://www.w3.org/2003/InkML" xml:id="stk6" contextRef="#ctx0" brushRef="#br0">9502 9060 0,'0'-22'42,"45"22"-18,-23 0-14,22 0-5,-22 22 7,23-22-7,-1 22 7,-22 0-8,0-22 2,0 0 2,1 0 14,-1 0 11,0 0-17,22 0-9,-22-22 1,23 0 0,21-22 0,-44 22 0,0-23 0,23 1 5,-23 0-7,0-1 0,22-43 1,-44 66 5,22 0-3,1-1-5,-23 1 7,22 0-6,0 0 99</inkml:trace>
    </iact:actionData>
  </iact:action>
  <iact:action type="add" startTime="32215">
    <iact:property name="dataType"/>
    <iact:actionData xml:id="d7">
      <inkml:trace xmlns:inkml="http://www.w3.org/2003/InkML" xml:id="stk7" contextRef="#ctx0" brushRef="#br0">11230 7797 0,'44'0'87,"1"0"-79,-1 23 3,45-1-4,-67 0 2,22-22-2,-22 22 3,23 0-7,-23 0 6,0-22 1,22 0 47,0 0-52,1-44 4,-23 0-1,44-23 0,-44 1 0,45 22-1,-45 21 0,22-21 1,-21 22 8</inkml:trace>
    </iact:actionData>
  </iact:action>
  <iact:action type="add" startTime="43390">
    <iact:property name="dataType"/>
    <iact:actionData xml:id="d8">
      <inkml:trace xmlns:inkml="http://www.w3.org/2003/InkML" xml:id="stk8" contextRef="#ctx0" brushRef="#br0">13799 5826 0,'89'0'80,"88"0"-69,23 0-6,43 0 5,-21 0-3,44 0 2,-23 0-2,-43 0 1,-45 0-2,-67 0 2,-66 0 3</inkml:trace>
    </iact:actionData>
  </iact:action>
  <iact:action type="add" startTime="43832">
    <iact:property name="dataType"/>
    <iact:actionData xml:id="d9">
      <inkml:trace xmlns:inkml="http://www.w3.org/2003/InkML" xml:id="stk9" contextRef="#ctx0" brushRef="#br0">13711 5959 0,'22'0'33,"67"0"-28,88 0 2,66 0 2,45 0 1,67 0-3,66 0 0,132 0 1,-21 0 1,-200 0-3,-66 0 2,-111 0 0,-88 0 1</inkml:trace>
    </iact:actionData>
  </iact:action>
  <iact:action type="add" startTime="45991">
    <iact:property name="dataType"/>
    <iact:actionData xml:id="d10">
      <inkml:trace xmlns:inkml="http://www.w3.org/2003/InkML" xml:id="stk10" contextRef="#ctx0" brushRef="#br0">25517 5715 0,'22'0'66,"66"0"-60,23 0 4,111 0-2,43 0-2,90 0 1,-45 0 3,66 0-5,-88 0 3,-22 0 1,-89 0 5,-110 0-9</inkml:trace>
    </iact:actionData>
  </iact:action>
  <iact:action type="add" startTime="46447">
    <iact:property name="dataType"/>
    <iact:actionData xml:id="d11">
      <inkml:trace xmlns:inkml="http://www.w3.org/2003/InkML" xml:id="stk11" contextRef="#ctx0" brushRef="#br0">26336 5937 0,'111'0'65,"133"0"-54,43 0-7,46 0 1,21 0 4,1 0-1,-23 0-1,-133 0 3,-44 0-3,-88 0 4</inkml:trace>
    </iact:actionData>
  </iact:action>
  <iact:action type="add" startTime="50597">
    <iact:property name="dataType"/>
    <iact:actionData xml:id="d12">
      <inkml:trace xmlns:inkml="http://www.w3.org/2003/InkML" xml:id="stk12" contextRef="#ctx0" brushRef="#br0">8927 7797 0,'0'67'97,"22"66"-86,0-22-6,0 44 7,0 0-4,0 44 0,0-44-5,-22 22 9,23-44-3,-23-22-3,0 22 0,0-45 4,22-21-1,0-23-2,-22 1-2,22-1 3</inkml:trace>
    </iact:actionData>
  </iact:action>
  <iact:action type="add" startTime="74055">
    <iact:property name="dataType"/>
    <iact:actionData xml:id="d13">
      <inkml:trace xmlns:inkml="http://www.w3.org/2003/InkML" xml:id="stk13" contextRef="#ctx0" brushRef="#br0">7310 11962 0,'-22'0'58,"110"-22"-46,67 0-4,0-1 1,22 1-1,-22 0 0,1 0-1,-24 0 2,-21 22-2,22-22 2,-89 22-1,-22-22 0,1 22 1</inkml:trace>
    </iact:actionData>
  </iact:action>
  <iact:action type="add" startTime="74815">
    <iact:property name="dataType"/>
    <iact:actionData xml:id="d14">
      <inkml:trace xmlns:inkml="http://www.w3.org/2003/InkML" xml:id="stk14" contextRef="#ctx0" brushRef="#br0">7731 11940 0,'22'22'66,"88"-22"-61,23 0 2,45-22 2,-1 0 2,22-1-1,23-21-7,-67 44 7,-45 0-3,1-22-1,-89 22 5,23-22 3</inkml:trace>
    </iact:actionData>
  </iact:action>
  <iact:action type="add" startTime="108415">
    <iact:property name="dataType"/>
    <iact:actionData xml:id="d15">
      <inkml:trace xmlns:inkml="http://www.w3.org/2003/InkML" xml:id="stk15" contextRef="#ctx0" brushRef="#br0">8838 8285 0,'22'0'65,"45"0"-57,-23 0-1,0 0 2,45 0-2,22 0 1,-23 0-2,-21 0 3,-23 0-2,22 0 1,-21 0 0,-23 0 0,0 0 0,0 0 0,0 0-1</inkml:trace>
    </iact:actionData>
  </iact:action>
  <iact:action type="add" startTime="109031">
    <iact:property name="dataType"/>
    <iact:actionData xml:id="d16">
      <inkml:trace xmlns:inkml="http://www.w3.org/2003/InkML" xml:id="stk16" contextRef="#ctx0" brushRef="#br0">8927 8174 0,'22'22'41,"66"-22"-35,45 0 1,22 44 3,-44-44-2,22 0 0,-67 23 1,1-23 0,-45 22-2,0-22 0</inkml:trace>
    </iact:actionData>
  </iact:action>
  <iact:action type="add" startTime="123687">
    <iact:property name="dataType"/>
    <iact:actionData xml:id="d17">
      <inkml:trace xmlns:inkml="http://www.w3.org/2003/InkML" xml:id="stk17" contextRef="#ctx0" brushRef="#br0">26380 11054 0,'0'0'0,"23"0"40,-1 0-32,0 0-1,22 0 3,0 0-1,23 0-5,22-22 8,88-1-5,66 1-1,-21 0 5,132-22-1,-66 44-4,-22 0 2,-89 0 0,-22 0-2,-88 0 4</inkml:trace>
    </iact:actionData>
  </iact:action>
  <iact:action type="add" startTime="124126">
    <iact:property name="dataType"/>
    <iact:actionData xml:id="d18">
      <inkml:trace xmlns:inkml="http://www.w3.org/2003/InkML" xml:id="stk18" contextRef="#ctx0" brushRef="#br0">26978 11364 0,'45'0'41,"43"0"-34,112-45 3,43 23-3,23-22 2,66 22-2,-44-22 3,-44 21-6,-111 1 4,-45 0 0,-43 0 3,-23 22-6</inkml:trace>
    </iact:actionData>
  </iact:action>
  <iact:action type="add" startTime="125630">
    <iact:property name="dataType"/>
    <iact:actionData xml:id="d19">
      <inkml:trace xmlns:inkml="http://www.w3.org/2003/InkML" xml:id="stk19" contextRef="#ctx0" brushRef="#br0">23612 8041 0,'0'0'1,"-89"-22"6,-44 0 5,45 22-8,-90-44 3,1 21 2,22 23-2,67-22 3,-45 22-5,66 0 5,23 0-3,-22 0 2,43 0-3,-21 0 3,22 22-1,-22 1 1,21-1-1,-21 0 0,-22 44 0,-1-21 0,23 43-1,0-44 1,-1 23 1,1-1 3,22 23-4,22-45 1,0 1-3,0-1 5,0 0-6,0-22 3,0 45 1,44-45-3,1 22 2,21-44 1,0 45-5,45-1 8,-22-22-8,44 22 8,-45-44-4,89 0-4,45 0 4,-1 0 2,67 0-3,-66 0 0,44-66 2,-67-1-1,-88 1 0,-23 0-2,-21-1 4,-23 23-2,-22-45 3,-22 45-6,0-23 3,0 1-1,-44 22 3,0-23-2,22 23 0,-1 22 0,1 0 2,0-23-4,0 45 1,-22 0 12,21-22-13,-21-22 4,0 44-3,-23-22-1,1 0 2,22 22 0</inkml:trace>
    </iact:actionData>
  </iact:action>
  <iact:action type="add" startTime="130247">
    <iact:property name="dataType"/>
    <iact:actionData xml:id="d20">
      <inkml:trace xmlns:inkml="http://www.w3.org/2003/InkML" xml:id="stk20" contextRef="#ctx0" brushRef="#br0">25561 13158 0,'22'0'66,"89"0"-60,44-22 2,44-22 0,1-1-1,-1 23 1,22 0 3,-110 22-3,-22 0-4,-23 0 7</inkml:trace>
    </iact:actionData>
  </iact:action>
  <iact:action type="add" startTime="130649">
    <iact:property name="dataType"/>
    <iact:actionData xml:id="d21">
      <inkml:trace xmlns:inkml="http://www.w3.org/2003/InkML" xml:id="stk21" contextRef="#ctx0" brushRef="#br0">25937 13247 0,'133'0'77,"133"-23"-68,0-43 0,44 44-2,-22 0 1,-133 0 0,0-1-1,-88 1 1,-23 22 0,-22 0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47:53.836"/>
    </inkml:context>
    <inkml:brush xml:id="br0">
      <inkml:brushProperty name="width" value="0.05292" units="cm"/>
      <inkml:brushProperty name="height" value="0.05292" units="cm"/>
      <inkml:brushProperty name="color" value="#FF0000"/>
    </inkml:brush>
  </inkml:definitions>
  <iact:action type="add" startTime="4441">
    <iact:property name="dataType"/>
    <iact:actionData xml:id="d0">
      <inkml:trace xmlns:inkml="http://www.w3.org/2003/InkML" xml:id="stk0" contextRef="#ctx0" brushRef="#br0">11540 4785 0,'0'-22'115,"0"0"-44,-22-1-57,-22 1 4,22 0-13,-1 22 6,1-22-6,0 22 4,-22-22-2,22 0 13,0 22-15,-1 0 6,-21-22-6,22 22 9,0-23-4,0 23 5,0 0 1,-1 0 17,-21 0-16,22 0-8,0 0-2,0 0-2,-23 0 4,23 0 6,-22 0-7,0 23 1,21-23-2,-21 0 2,22 22-2,0-22 3,0 0-3,0 22 1,-23-22 1,23 22 7,0 0-8,0-22 0,-22 22 9,44 0-10,-23-22 0,1 23 2,0-23 0,22 22-1,-22-22-1,22 22 0,-44 0 2,44 0 1,-23 0 7,23 1-12,0-1 2,0 0 2,0 0-2,0 0 1,0 22-1,0-21 3,0 21-2,0 0 1,0-22-2,0 0 2,0 45-2,23-45 8,-23 22-7,44-21-1,-44 21 3,22-22-4,0 0 3,0 22 1,1 1-4,-23-23 4,44 0-4,-44 0 1,22 22 3,0-21-2,0-1 0,0 22-1,23 0 11,-23-21-2,0-1-10,22 0 12,-44 0-11,22 0 0,1 0 11,-1-22 6,0 0 0,0 22-10,0-22 11,0 0-15,0 0-5,1 0 17,-1 0-17,0 0 2,0 0 3,0 23-5,0-23 2,1 0 1,-1 0 2,0 0-4,0 0 10,0 0 33,0 0-33,23 0-1,-23-23 1,0 1-7,0 0-1,0 22 0,-22-22 0,22 0 2,0 0-5,-22 0 12,23-23-10,-1 1 1,-22 22 9,0-23-6,22 23-4,0 0 1,-22 0-3,22-22 15,-22-1-7,0 23 7,0 0-4,0 0-14,0 0 7,0-22-2,0-1 11,0 23-10,0 0-2,0 0 14,0 0-14,0-1 2,0 1 8,0 0 1,0 0-8,0 0-1,0 0 7,0 0-8,0-1 7,0 1-1,0-22-1,0 22 5,-22 0-10,22 0 1,-22-23 8,22 23 17,0 0-18,-22 22-7,22-22 8,0 0-7,-22 22 13,22-23 4,-23 1-2,1 0-15,0 0 17,0 0-22</inkml:trace>
    </iact:actionData>
  </iact:action>
  <iact:action type="add" startTime="14120">
    <iact:property name="dataType"/>
    <iact:actionData xml:id="d1">
      <inkml:trace xmlns:inkml="http://www.w3.org/2003/InkML" xml:id="stk1" contextRef="#ctx0" brushRef="#br0">9990 7908 0,'22'0'58,"0"0"-48,22 0-3,23 0 1,21 0-1,67-22 2,1 22-1,21-66 1,0 43-1,67 1 0,-1 0-4,23-22 6,22 0-4,0-1 4,-67 45-5,-43-44 4,-46 22 4,-87 22-8,-23-22 7</inkml:trace>
    </iact:actionData>
  </iact:action>
  <iact:action type="add" startTime="14720">
    <iact:property name="dataType"/>
    <iact:actionData xml:id="d2">
      <inkml:trace xmlns:inkml="http://www.w3.org/2003/InkML" xml:id="stk2" contextRef="#ctx0" brushRef="#br0">10787 8041 0,'-22'0'26,"88"0"23,89-22-42,67 0 0,22-22 4,88-1-4,0 23 2,-44-22-4,-44-1 5,-23 1-5,-132 44 6,-67 0-6</inkml:trace>
    </iact:actionData>
  </iact:action>
  <iact:action type="add" startTime="15690">
    <iact:property name="dataType"/>
    <iact:actionData xml:id="d3">
      <inkml:trace xmlns:inkml="http://www.w3.org/2003/InkML" xml:id="stk3" contextRef="#ctx0" brushRef="#br0">16923 7554 0,'44'0'31,"44"0"-22,23 0-2,66 0 0,67 0 1,44 0 1,44 0-1,23 0-1,88 44 1,-23-44-1,68 0 5,-200 0-3,-22 0-2,-111 0-2,-111 0 5</inkml:trace>
    </iact:actionData>
  </iact:action>
  <iact:action type="add" startTime="16218">
    <iact:property name="dataType"/>
    <iact:actionData xml:id="d4">
      <inkml:trace xmlns:inkml="http://www.w3.org/2003/InkML" xml:id="stk4" contextRef="#ctx0" brushRef="#br0">18141 7620 0,'22'0'31,"89"0"-24,-1 22 1,68-22 3,43 0-4,1 23-1,43-23 2,1 0 3,-66 0-6,-45 0 6,-67 0-6,-43 0 7,-23 0 1</inkml:trace>
    </iact:actionData>
  </iact:action>
  <iact:action type="add" startTime="29992">
    <iact:property name="dataType"/>
    <iact:actionData xml:id="d5">
      <inkml:trace xmlns:inkml="http://www.w3.org/2003/InkML" xml:id="stk5" contextRef="#ctx0" brushRef="#br0">9325 15107 0,'-22'0'8,"44"0"25,45 0-27,43 0 3,46 0-2,21 0 3,22 0-4,45 0 3,-1 0-1,-65 0 3,-23-22-1,-67 0-4,-21 22 4,-45 0-5</inkml:trace>
    </iact:actionData>
  </iact:action>
  <iact:action type="add" startTime="30441">
    <iact:property name="dataType"/>
    <iact:actionData xml:id="d6">
      <inkml:trace xmlns:inkml="http://www.w3.org/2003/InkML" xml:id="stk6" contextRef="#ctx0" brushRef="#br0">9347 15395 0,'45'0'54,"65"0"-45,90 0-2,-23 0 1,45 0 0,-1 0 1,1 0-1,-112 0 0,1 0 1,-45 0-3,-43 0 2</inkml:trace>
    </iact:actionData>
  </iact:action>
  <iact:action type="add" startTime="31522">
    <iact:property name="dataType"/>
    <iact:actionData xml:id="d7">
      <inkml:trace xmlns:inkml="http://www.w3.org/2003/InkML" xml:id="stk7" contextRef="#ctx0" brushRef="#br0">12958 12892 0,'0'22'58,"22"1"-51,44 21 1,1 0 2,21 23-3,-21-23 1,21 22-4,-43-44 4,-1 23 0,-22-45-1,0 22 5,23-22 34,21-22-39,1-45 0,43-43 2,1 21-2,66-22 1,-66 45 0,66-23 0,-88 23 2,22-1-2,21 1-1,-87 44 2,21 0-1,-21-1-1,21 1 1,-22 22 2,1-44-2,-23 44 1,22 0-3</inkml:trace>
    </iact:actionData>
  </iact:action>
  <iact:action type="add" startTime="51842">
    <iact:property name="dataType"/>
    <iact:actionData xml:id="d8">
      <inkml:trace xmlns:inkml="http://www.w3.org/2003/InkML" xml:id="stk8" contextRef="#ctx0" brushRef="#br0">8373 10611 0</inkml:trace>
    </iact:actionData>
  </iact:action>
  <iact:action type="add" startTime="52881">
    <iact:property name="dataType"/>
    <iact:actionData xml:id="d9">
      <inkml:trace xmlns:inkml="http://www.w3.org/2003/InkML" xml:id="stk9" contextRef="#ctx0" brushRef="#br0">8284 10500 0,'0'-22'218,"0"0"-198,0-1-2,22 23 135,-22-22-135,23 22 7,-1 0-3,0 0 58,22 0-49,-22 45 215,-22-23-235,0 0-5,0 0 4,0 0-3,0 0-2,0 1 6,0 21 4,0-22 1,0 0-6,0 0-2,22 0 6,-22 1 2,0-1-9,23 0 1,-23 0 3,0 0-1,0 0 2,0 0 2,0 1-6,0-1 17,22 0 15,-44-22 288,22-22-315,-23-45-10,23 45 11,0 0-9,-22 0 6,22 0-6,0 0 0,0-23 6,0 23 3,0 0-4,0 0-4,0 0 2,-22 0 31,22-1 186,-22 1-213,0 22 4,22-22-10,-22 0 4,0 0 2,22-23 4,0 23 0,0 0 26,0 89 123,22-45-157,22 44 3,-44-21-3,44 21-3,-22-22 6,1 1 2,-23-23-5,22 0 0,-44-22 217,22-22-218,-23 0 0,23-1 3,0 1-4,-22-22 4,0 22 6,22 0-10,0 0 4,-22-1 7,22 1 217,-22 0-229,0 0 13,22 0-10,-22 0 24,44 22 193,0 22-209,0 0 0,0 0 4</inkml:trace>
    </iact:actionData>
  </iact:action>
  <iact:action type="add" startTime="65929">
    <iact:property name="dataType"/>
    <iact:actionData xml:id="d10">
      <inkml:trace xmlns:inkml="http://www.w3.org/2003/InkML" xml:id="stk10" contextRef="#ctx0" brushRef="#br0">6579 17057 0,'44'0'8,"-22"0"10,22 0-11,1 0 1,-1 0-2,45 0 2,66 0 0,22 0 0,22 0-1,67 0 1,22 0 0,44 0 0,23 0 0,-45 0 0,88 0 0,45 0 2,-132 0-2,-24 0-1,-21 22 4,-66 0-3,-112-22 0,-66 0-4,0 0 8</inkml:trace>
    </iact:actionData>
  </iact:action>
  <iact:action type="add" startTime="66495">
    <iact:property name="dataType"/>
    <iact:actionData xml:id="d11">
      <inkml:trace xmlns:inkml="http://www.w3.org/2003/InkML" xml:id="stk11" contextRef="#ctx0" brushRef="#br0">7155 17278 0,'22'0'26,"133"0"-20,66 0 2,67 0 1,22 0-1,67 0 2,44 0-2,-111 0 1,-44 0-2,-89 0-2,-89 0 4,-21 0 4,-45 0-7</inkml:trace>
    </iact:actionData>
  </iact:action>
  <iact:action type="add" startTime="86362">
    <iact:property name="dataType"/>
    <iact:actionData xml:id="d12">
      <inkml:trace xmlns:inkml="http://www.w3.org/2003/InkML" xml:id="stk12" contextRef="#ctx0" brushRef="#br0">19093 17079 0,'22'0'65,"89"0"-58,0-22 1,0 22-2,22-23 4,-45 23-2,1-22 0,-23 22-2,-22 0 2,23-22-1</inkml:trace>
    </iact:actionData>
  </iact:action>
  <iact:action type="add" startTime="86810">
    <iact:property name="dataType"/>
    <iact:actionData xml:id="d13">
      <inkml:trace xmlns:inkml="http://www.w3.org/2003/InkML" xml:id="stk13" contextRef="#ctx0" brushRef="#br0">19381 17123 0,'111'0'71,"44"0"-61,22 0-3,-44 0 1,44 0 1,-44 0-4,-44 0 5,-45 0-5,-22 0 3</inkml:trace>
    </iact:actionData>
  </iact:action>
  <iact:action type="add" startTime="100763">
    <iact:property name="dataType"/>
    <iact:actionData xml:id="d14">
      <inkml:trace xmlns:inkml="http://www.w3.org/2003/InkML" xml:id="stk14" contextRef="#ctx0" brushRef="#br0">18384 15107 0,'45'0'65,"-1"0"-58,22 0 0,45 0 2,22 0-3,89 0 2,43 0-1,46 0 1,43 0-1,22 0 2,45 0-1,-88 0-1,-112 0 2,-66 0-1,-88 0 0,-45 0 5,-67 0 54</inkml:trace>
    </iact:actionData>
  </iact:action>
  <iact:action type="add" startTime="101344">
    <iact:property name="dataType"/>
    <iact:actionData xml:id="d15">
      <inkml:trace xmlns:inkml="http://www.w3.org/2003/InkML" xml:id="stk15" contextRef="#ctx0" brushRef="#br0">18584 15107 0,'22'22'34,"89"-22"-28,88 23 2,67 21 3,110 22-1,67-21-3,67 21 3,-89-66-5,-23 22 2,-132-22 0,-89 0 1,-66 0 2,-67 0-4,-21 0 0</inkml:trace>
    </iact:actionData>
  </iact:action>
  <iact:action type="add" startTime="104993">
    <iact:property name="dataType"/>
    <iact:actionData xml:id="d16">
      <inkml:trace xmlns:inkml="http://www.w3.org/2003/InkML" xml:id="stk16" contextRef="#ctx0" brushRef="#br0">25428 12937 0,'22'0'50,"0"0"-34,23 0-10,-23 22 1,22-22 1,0 44 2,23-22-4,-23 45 2,0-45 5,1 22-9,-23-44 6,0 22-4,0-22 34,0 0-24,89-22-9,-22-22 0,66-45 2,22-22 1,0 45-3,22-23-1,-44 23 2,1-1 0,-24 23 3,-65 0-4,-1 22-1,-21 0 2,43-23 1</inkml:trace>
    </iact:actionData>
  </iact:action>
  <iact:action type="add" startTime="112698">
    <iact:property name="dataType"/>
    <iact:actionData xml:id="d17">
      <inkml:trace xmlns:inkml="http://www.w3.org/2003/InkML" xml:id="stk17" contextRef="#ctx0" brushRef="#br0">21020 10965 0,'22'-22'87,"-44"22"-80,0 0 2,0 0-1,-22-22-1,21 22 0,-43-22 3,44 22 5,0 0-6,0 0-2,-1 0 1,1 0 10,0 0-12,0 0 1,-22 0 13,22 0-8,-23 0-2,23 0-4,0 0 11,0 0-10,0 0 18,0 0-7,-1 0-11,1 0 11,0 22-2,0-22 7,22 22-13,-44-22-3,21 0 3,1 22-3,0-22 8,0 0-1,0 0-6,0 22 1,0-22 11,-23 0-10,45 22-1,-22 1-2,0-23 0,0 0 3,0 0-2,22 22-2,-22-22 12,-1 22-4,1-22 5,0 44-6,0-44-3,22 44 6,-22-21 0,22-1-8,0 0 1,0 0 6,0 0-7,0 22 8,0-21 0,0-1 17,0 0-11,22-22-2,0 0 57,0 0-70,0 0 9,23 0-9,-1 0 2,0 0-1,1-22-1,-1 0 2,0 22-2,-22 0 2,0-23-2,1 1 3,-1 22-1,0 0 8,0 0-3,0 0 1,0-22-5,1 22 6,-1 0 8,22-22-8,-22 22 8,-22-22-10,44 22-6,-21 0 9,-1 0 0,22 0-3,-22 0-6,0 0 10,23 0-12,-23 22 13,22-22-13,-22 22 10,0-22 0,-22 22-9,22 0 2,1-22-2,-23 23 0,22-23 1,-22 22 0,22-22 8,-22 22 0,22 0 18,-22 0 6,22-22-25,0 22 4,1-22 107,-1-44-115,-22 22-5,0-45 5,22 45-6,-22-22 3,0 0 0,0 22 1,0-1-2,0 1 1,-22-22 8,0 22 6,22 0-5,-23 22-2,-21-45 1,0 45-7,22 0 1,-23-22-4,23 0 5,0 22-6,0 0 1,-22-22 5,21 22 13</inkml:trace>
    </iact:actionData>
  </iact:action>
  <iact:action type="add" startTime="115274">
    <iact:property name="dataType"/>
    <iact:actionData xml:id="d18">
      <inkml:trace xmlns:inkml="http://www.w3.org/2003/InkML" xml:id="stk18" contextRef="#ctx0" brushRef="#br0">21485 11497 0,'0'-22'58,"23"-1"-43,-1 23-10,0 0 6,0-22-3,0 0 8,0 22-11,-22-22 6,22 22-3,-22-22 15,0 0-17,0-1 2,0 1 12,0 0-12,0 0-3,0-22 2,-22 44 1,0-22-1,22-1 1,-22 1 2,0 22 64,0 0-67,-23 22 10,23 1-12,-22 21 8,22-22 1,22 22-9,0-22 5,0 1-4,0 21 3,0-22-2,0 0 3,0 0-3,0 67 2,22-89-2,67 89 0,-67-67 2,0 0-1,0 0-1,0-22 0,0 22 1,0 0 26,-22-44 22,23-22-46,-1 22 1,0 0-5,-22-45-2,0 23 6,0 0-1,0-23-1,0 23 0,0-23-3,-22 45 3,-23-22 2,23 22 1,-22-23-8,0 23 6,-23-22 0,-44 22 1,1-22-6,-1 21 8,45 1-5,-1 22-1,1-22 0,-1 22 3,45 0-2,0 0 3</inkml:trace>
    </iact:actionData>
  </iact:action>
  <iact:action type="add" startTime="119010">
    <iact:property name="dataType"/>
    <iact:actionData xml:id="d19">
      <inkml:trace xmlns:inkml="http://www.w3.org/2003/InkML" xml:id="stk19" contextRef="#ctx0" brushRef="#br0">19381 11873 0,'0'-22'79,"22"22"-73,45 0 3,-23-22-2,0 22 3,1 0-4,-45-22 3,44 22-2</inkml:trace>
    </iact:actionData>
  </iact:action>
  <iact:action type="add" startTime="119564">
    <iact:property name="dataType"/>
    <iact:actionData xml:id="d20">
      <inkml:trace xmlns:inkml="http://www.w3.org/2003/InkML" xml:id="stk20" contextRef="#ctx0" brushRef="#br0">19448 11674 0,'22'66'80,"-22"-43"-76,0 21 7,0-22-5,0 22 1,0-22 11,22 1-2</inkml:trace>
    </iact:actionData>
  </iact:action>
  <iact:action type="add" startTime="120800">
    <iact:property name="dataType"/>
    <iact:actionData xml:id="d21">
      <inkml:trace xmlns:inkml="http://www.w3.org/2003/InkML" xml:id="stk21" contextRef="#ctx0" brushRef="#br0">19935 11607 0,'0'45'64,"89"66"-53,21 110-2,23 1 0,0-1-6,-66-66 8,21-44-7,-44-45 7,-21-44-1,-23 1-7,22-1 10,-44-22 103</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58:08.287"/>
    </inkml:context>
    <inkml:brush xml:id="br0">
      <inkml:brushProperty name="width" value="0.05292" units="cm"/>
      <inkml:brushProperty name="height" value="0.05292" units="cm"/>
      <inkml:brushProperty name="color" value="#FF0000"/>
    </inkml:brush>
  </inkml:definitions>
  <iact:action type="add" startTime="7214">
    <iact:property name="dataType"/>
    <iact:actionData xml:id="d0">
      <inkml:trace xmlns:inkml="http://www.w3.org/2003/InkML" xml:id="stk0" contextRef="#ctx0" brushRef="#br0">13622 3788 0,'22'0'42,"1"0"-33,21 0-5,22 0 7,23 0-1,66 0-5,44 0 1,-44 0 2,45 0 4,-45 0-8,0-22 6,-89 0-4,1 22 4,-45-22-3</inkml:trace>
    </iact:actionData>
  </iact:action>
  <iact:action type="add" startTime="7725">
    <iact:property name="dataType"/>
    <iact:actionData xml:id="d1">
      <inkml:trace xmlns:inkml="http://www.w3.org/2003/InkML" xml:id="stk1" contextRef="#ctx0" brushRef="#br0">13622 3722 0,'67'0'31,"66"0"-23,88 44 2,45-44-4,22 0 2,-44 0 1,-67 0-1,-89 0 0,-66 0-1,1 0 2</inkml:trace>
    </iact:actionData>
  </iact:action>
  <iact:action type="add" startTime="9279">
    <iact:property name="dataType"/>
    <iact:actionData xml:id="d2">
      <inkml:trace xmlns:inkml="http://www.w3.org/2003/InkML" xml:id="stk2" contextRef="#ctx0" brushRef="#br0">22726 4475 0,'-67'0'93,"23"0"-84,-22 66-2,43-44 1,-43 23 0,22-1 2,22-22-4,-45 89 4,45-67-3,22 23 1,0-23 8,0 0-8,22 1 1,0-23-2,0 0 0,1-22 11,21 22-12,-44 0 11,22-22-6,0 22 5,45-22-9,-45 0 3,22 0-5,0 0 5,-22 0-4,45-22 3,-45 22-2,0-22 0,0 0 1,1 22 4</inkml:trace>
    </iact:actionData>
  </iact:action>
  <iact:action type="add" startTime="10240">
    <iact:property name="dataType"/>
    <iact:actionData xml:id="d3">
      <inkml:trace xmlns:inkml="http://www.w3.org/2003/InkML" xml:id="stk3" contextRef="#ctx0" brushRef="#br0">22969 4563 0,'23'0'24,"-1"0"-7,0 23-10,-22 65 0,0 23-1,22-45 2,-22 23 1,22 0-3,-22-45 4,0 22-3,0-21 2,0-23-3,0 0 4,0 0-3</inkml:trace>
    </iact:actionData>
  </iact:action>
  <iact:action type="add" startTime="10872">
    <iact:property name="dataType"/>
    <iact:actionData xml:id="d4">
      <inkml:trace xmlns:inkml="http://www.w3.org/2003/InkML" xml:id="stk4" contextRef="#ctx0" brushRef="#br0">23169 4962 0,'22'-22'65,"44"22"-57,-21 0 0,-1 0 0,-22 0 0,22-22 0,-21 22-2,-1 0 20</inkml:trace>
    </iact:actionData>
  </iact:action>
  <iact:action type="add" startTime="11255">
    <iact:property name="dataType"/>
    <iact:actionData xml:id="d5">
      <inkml:trace xmlns:inkml="http://www.w3.org/2003/InkML" xml:id="stk5" contextRef="#ctx0" brushRef="#br0">23435 4519 0,'0'44'48,"0"45"-38,0 22-2,22-23-3,-22 1 4,22-23-2,-22 1-1,0-23 2,0 23 0,0-45 3,0 0-5,0 0 2,22 22 0</inkml:trace>
    </iact:actionData>
  </iact:action>
  <iact:action type="add" startTime="11701">
    <iact:property name="dataType"/>
    <iact:actionData xml:id="d6">
      <inkml:trace xmlns:inkml="http://www.w3.org/2003/InkML" xml:id="stk6" contextRef="#ctx0" brushRef="#br0">23545 5339 0,'22'22'57,"1"-22"-33,-23-22-12,22 22-6,0 0 5,0 0 2,0 0 20,0 0 15,0 0-32,-22 44-2,0 0-7,-44 23 2,-22-1 1,21-44-7,1 0 5,0 23 0,22-23 0,132-44 116,-21 22-118,0 0 4,-1 0-3,-43 0 1,-1 0-2,-22 0 9,-22 44 54,0 0-62,0 1 2,0 21-6,0-22 5,-44 1 1,-23 21-1,1-44 0,-45 1 4,22-1-4,-43 0 0,21-22-2,44 0 2,-21 0-3,43 0 6,23 0-4,0 0-1,0 0 3,22-67 71</inkml:trace>
    </iact:actionData>
  </iact:action>
  <iact:action type="add" startTime="12895">
    <iact:property name="dataType"/>
    <iact:actionData xml:id="d7">
      <inkml:trace xmlns:inkml="http://www.w3.org/2003/InkML" xml:id="stk7" contextRef="#ctx0" brushRef="#br0">23878 5006 0,'66'0'67,"23"0"-60,21 0 3,-21 0-4,-23 0 4,-21 0-8,-1 0 8,-44-22-2</inkml:trace>
    </iact:actionData>
  </iact:action>
  <iact:action type="add" startTime="13535">
    <iact:property name="dataType"/>
    <iact:actionData xml:id="d8">
      <inkml:trace xmlns:inkml="http://www.w3.org/2003/InkML" xml:id="stk8" contextRef="#ctx0" brushRef="#br0">24542 4807 0,'-22'0'106,"-22"22"-97,21 0-6,23 45 9,0-45-8,-22 0 4,22 22 2,0 1-4,0-23 4,0 22-4,0-22 2,0 0 0,45 23-1,-45-23 2,44 0-2,-22 0 9,0-22-7,22 0 8,-21 0-11,-1 0 2,22 0 9,-44-22-10,0 0 19,0 0-18,0-23-1</inkml:trace>
    </iact:actionData>
  </iact:action>
  <iact:action type="add" startTime="14079">
    <iact:property name="dataType"/>
    <iact:actionData xml:id="d9">
      <inkml:trace xmlns:inkml="http://www.w3.org/2003/InkML" xml:id="stk9" contextRef="#ctx0" brushRef="#br0">24874 4829 0,'0'22'82,"0"45"-78,0 21 7,0-21-4,0 21-2,0-21 5,0-1-3,0-43 0,0-1 2,0 0-2</inkml:trace>
    </iact:actionData>
  </iact:action>
  <iact:action type="add" startTime="14439">
    <iact:property name="dataType"/>
    <iact:actionData xml:id="d10">
      <inkml:trace xmlns:inkml="http://www.w3.org/2003/InkML" xml:id="stk10" contextRef="#ctx0" brushRef="#br0">24852 5250 0,'0'-22'58,"0"0"-50,44 22 8,1 0-7,21-22-6,1 22 9,-23-23-7,0 23 3,1 0 8,-45-44 79</inkml:trace>
    </iact:actionData>
  </iact:action>
  <iact:action type="add" startTime="14813">
    <iact:property name="dataType"/>
    <iact:actionData xml:id="d11">
      <inkml:trace xmlns:inkml="http://www.w3.org/2003/InkML" xml:id="stk11" contextRef="#ctx0" brushRef="#br0">25184 4896 0,'0'22'60,"0"44"-54,0 1 0,0-1 6,0 1-7,0-1 2,0-22 2,23-21-2,-23-1 1</inkml:trace>
    </iact:actionData>
  </iact:action>
  <iact:action type="add" startTime="15281">
    <iact:property name="dataType"/>
    <iact:actionData xml:id="d12">
      <inkml:trace xmlns:inkml="http://www.w3.org/2003/InkML" xml:id="stk12" contextRef="#ctx0" brushRef="#br0">25229 5472 0,'22'0'72,"0"-23"-67,0 23 6,22 0-4,-21 0-3,-1 0 5,0 0-2,0 0 10,0 0-8,0 0-3,0 0 36,-22 23-13,0 21-24,0-22 6,0 0-5,-22 0 4,-22 0-5,22 23 2,0-45 0,-23 22 0,23-22 1,22 22-1,-22-22 3,44 0 105,0 0-107,1 0 2,-1 0 7,0 0 16,0 0 24,0 22-32,-22 0-19,0 1 2,0-1 2,0 22 4,0-22 4,0 0-2,0 0-10,-22 23 4,0-45-2,0 22 1,0-22-2,-23 0-1,-21 0 4,22 0-2,-1 0 0,23 0 0,-22 0 1,-1 0 132</inkml:trace>
    </iact:actionData>
  </iact:action>
  <iact:action type="add" startTime="30156">
    <iact:property name="dataType"/>
    <iact:actionData xml:id="d13">
      <inkml:trace xmlns:inkml="http://www.w3.org/2003/InkML" xml:id="stk13" contextRef="#ctx0" brushRef="#br0">13977 4497 0,'22'0'57,"22"0"-49,23 0-1,-1-22 2,23 22-2,21-22 1,1-1 0,-22 23 0,-45-22 1,0 22-1,-22 0-1</inkml:trace>
    </iact:actionData>
  </iact:action>
  <iact:action type="add" startTime="30645">
    <iact:property name="dataType"/>
    <iact:actionData xml:id="d14">
      <inkml:trace xmlns:inkml="http://www.w3.org/2003/InkML" xml:id="stk14" contextRef="#ctx0" brushRef="#br0">13932 4630 0,'45'0'31,"-1"0"-22,67 0-1,66 0 0,0 0 1,0 0-2,67-22 0,-155 22 2,-23-22-2,-22-1 1</inkml:trace>
    </iact:actionData>
  </iact:action>
  <iact:action type="add" startTime="43757">
    <iact:property name="dataType"/>
    <iact:actionData xml:id="d15">
      <inkml:trace xmlns:inkml="http://www.w3.org/2003/InkML" xml:id="stk15" contextRef="#ctx0" brushRef="#br0">10765 5560 0,'22'0'33,"0"0"-17,23 0-7,-1-22-2,22 22 2,23-44-2,44-1 1,0 23-2,22-22 4,-89 22-3,1 0 1,-1 0-1,-22-1 3,1 23-2,-23 0 0,0 0-2,0-22 11,0 22 22</inkml:trace>
    </iact:actionData>
  </iact:action>
  <iact:action type="add" startTime="44311">
    <iact:property name="dataType"/>
    <iact:actionData xml:id="d16">
      <inkml:trace xmlns:inkml="http://www.w3.org/2003/InkML" xml:id="stk16" contextRef="#ctx0" brushRef="#br0">10942 5361 0,'44'0'6,"23"22"10,-45-22-8,67 0 1,66 0-1,22 22-1,22-22 1,23 0 0,-45 0-1,-44 0 1,0 0 0,-89 0 1,-22 0 2,0 0-7</inkml:trace>
    </iact:actionData>
  </iact:action>
  <iact:action type="add" startTime="46223">
    <iact:property name="dataType"/>
    <iact:actionData xml:id="d17">
      <inkml:trace xmlns:inkml="http://www.w3.org/2003/InkML" xml:id="stk17" contextRef="#ctx0" brushRef="#br0">24055 4608 0,'22'0'66,"0"44"-54,-22 0 7,0 1-14,22-1 3,0 45 0,-22-23 0,22 0 4,-22 1-7,23-23 6,21 23-7,-44-23 3,22 22 2,-22 1-2,22-23 2,0 0-2,-22-21 3,0-1-3,0 22 4,0 0 3,23-44-5,-23 22 9</inkml:trace>
    </iact:actionData>
  </iact:action>
  <iact:action type="add" startTime="53134">
    <iact:property name="dataType"/>
    <iact:actionData xml:id="d18">
      <inkml:trace xmlns:inkml="http://www.w3.org/2003/InkML" xml:id="stk18" contextRef="#ctx0" brushRef="#br0">24121 6358 0,'22'0'50,"89"0"-43,155 0 5,66 0-10,67 0 7,-23 0-2,-21 0 1,21 0-1,-176 0 1,-90 0 1,-65 0-1,-23 0 3</inkml:trace>
    </iact:actionData>
  </iact:action>
  <iact:action type="add" startTime="53582">
    <iact:property name="dataType"/>
    <iact:actionData xml:id="d19">
      <inkml:trace xmlns:inkml="http://www.w3.org/2003/InkML" xml:id="stk19" contextRef="#ctx0" brushRef="#br0">25074 6535 0,'22'0'23,"111"0"-14,132-22-3,23 0 3,111 22 0,22 0-2,-111 0 2,-44 0-2,-155-23 4,-67 23-3</inkml:trace>
    </iact:actionData>
  </iact:action>
  <iact:action type="add" startTime="54599">
    <iact:property name="dataType"/>
    <iact:actionData xml:id="d20">
      <inkml:trace xmlns:inkml="http://www.w3.org/2003/InkML" xml:id="stk20" contextRef="#ctx0" brushRef="#br0">21220 5272 0,'22'0'82,"44"0"-66,-22 22-9,45 45 0,-45-45 2,45 44-3,-45-66 0,23 45 3,-23-23-2,0-22 2,-22 0 75,1 0-80,21 0 7,22 0-3,1-22 0,-23 0 0,45-23 0,-23 23 0,23 0 1,-23-22-5,1-1 3,43 1 5,-43 22-4,21-22 0,23-23 1,-66 45-2,65-22 2,-43-23-2,-1 45 3,1-22-6,-45 44 3,0-22 11</inkml:trace>
    </iact:actionData>
  </iact:action>
  <iact:action type="add" startTime="63806">
    <iact:property name="dataType"/>
    <iact:actionData xml:id="d21">
      <inkml:trace xmlns:inkml="http://www.w3.org/2003/InkML" xml:id="stk21" contextRef="#ctx0" brushRef="#br0">16878 6446 0,'89'-22'48,"132"-22"-37,-21 22-2,88-23-2,22 1 2,-44 22-1,21 22-2,-43-22 4,-89 0-4,-88-1 4</inkml:trace>
    </iact:actionData>
  </iact:action>
  <iact:action type="add" startTime="64215">
    <iact:property name="dataType"/>
    <iact:actionData xml:id="d22">
      <inkml:trace xmlns:inkml="http://www.w3.org/2003/InkML" xml:id="stk22" contextRef="#ctx0" brushRef="#br0">16768 6424 0,'22'0'42,"111"0"-38,44 0 7,66 0-5,45 0 1,45 0 2,-23 0-1,-22 0 1,-45 0-3</inkml:trace>
    </iact:actionData>
  </iact:action>
  <iact:action type="add" startTime="81950">
    <iact:property name="dataType"/>
    <iact:actionData xml:id="d23">
      <inkml:trace xmlns:inkml="http://www.w3.org/2003/InkML" xml:id="stk23" contextRef="#ctx0" brushRef="#br0">4940 8063 0,'22'-22'34,"0"22"-10,0-22-16,22 22-2,23-22 1,21 22 1,90-44 0,43 44 0,45 0 3,-45 0-5,45 0 1,-111 0 0,-66 0 5,-45 0-7,-22 0 2</inkml:trace>
    </iact:actionData>
  </iact:action>
  <iact:action type="add" startTime="82405">
    <iact:property name="dataType"/>
    <iact:actionData xml:id="d24">
      <inkml:trace xmlns:inkml="http://www.w3.org/2003/InkML" xml:id="stk24" contextRef="#ctx0" brushRef="#br0">5870 8218 0,'-22'22'11,"88"-22"41,23 0-41,22 0-5,66 0 4,22 0-3,23 0 1,-23 0-2,-44 0 3</inkml:trace>
    </iact:actionData>
  </iact:action>
  <iact:action type="add" startTime="88900">
    <iact:property name="dataType"/>
    <iact:actionData xml:id="d25">
      <inkml:trace xmlns:inkml="http://www.w3.org/2003/InkML" xml:id="stk25" contextRef="#ctx0" brushRef="#br0">25937 7620 0,'-22'22'118,"0"1"-111,-66 21-3,43 0 4,45-22 1,-44 23-3,22-45 2,0 44 1,22-22-1,0 0 1,0 0-3,0 23 11,22-45-10,-22 22 9,22-22-8,22 22 0,-44 0 2,45-22-4,21 44 4,-22-44 4,1 0-4,21 23-2,-22-23-1,1 0 1,21 0 0,-44 0 0,23 0 0,-23 0-1,0 0 1,0 0 0,22-23 9,-22 1 23</inkml:trace>
    </iact:actionData>
  </iact:action>
  <iact:action type="add" startTime="89597">
    <iact:property name="dataType"/>
    <iact:actionData xml:id="d26">
      <inkml:trace xmlns:inkml="http://www.w3.org/2003/InkML" xml:id="stk26" contextRef="#ctx0" brushRef="#br0">26336 7642 0,'0'45'80,"0"21"-72,0 1 3,0-1-6,0 1 6,0-23-1,0 0-6,0-22 7,0 0 2,0 1 42,-22-23-47</inkml:trace>
    </iact:actionData>
  </iact:action>
  <iact:action type="add" startTime="89959">
    <iact:property name="dataType"/>
    <iact:actionData xml:id="d27">
      <inkml:trace xmlns:inkml="http://www.w3.org/2003/InkML" xml:id="stk27" contextRef="#ctx0" brushRef="#br0">26292 8085 0,'0'-44'37,"88"44"-29,23-22 0,0 0 0,-45 22 0,1-22 1,-1 0-2,-44 22 1,1 0 0,-1 0 76,-22-23-79</inkml:trace>
    </iact:actionData>
  </iact:action>
  <iact:action type="add" startTime="90286">
    <iact:property name="dataType"/>
    <iact:actionData xml:id="d28">
      <inkml:trace xmlns:inkml="http://www.w3.org/2003/InkML" xml:id="stk28" contextRef="#ctx0" brushRef="#br0">26735 7598 0,'0'22'47,"0"23"-39,0-1 3,22 22-6,-22 1 7,0-1-5,0 1 2,0-23-2,0-22 1,0 0 0,22 23 0</inkml:trace>
    </iact:actionData>
  </iact:action>
  <iact:action type="add" startTime="90557">
    <iact:property name="dataType"/>
    <iact:actionData xml:id="d29">
      <inkml:trace xmlns:inkml="http://www.w3.org/2003/InkML" xml:id="stk29" contextRef="#ctx0" brushRef="#br0">26779 8108 0,'22'0'59,"0"-45"-50,23 23-2,21 0 3,-22 22-4,1 0 3,-23 0-2,0 0 31,0 0-8,-22 22-21,0 22 0,0 1-3,-44 21 4,22-44 9,22 0 1,44-22 86,67 0-92,66 45-9,-88-45-3,-23 22 9,-44-22-5,0 0 4,-22 22 30,0 22-33,0 1 1,0-23 1,0 0-1,-22 44-2,0-21 4,-44-1-1,-23 0-1,-44 1-3,45-23 3,-45-22 4,66 22-6,23-22 4,22 0-4,0 0 5,-23 0 16,23 0-12,0 0-6,0-22 2,22-22-2,0 21 0,-22-21-5</inkml:trace>
    </iact:actionData>
  </iact:action>
  <iact:action type="add" startTime="91655">
    <iact:property name="dataType"/>
    <iact:actionData xml:id="d30">
      <inkml:trace xmlns:inkml="http://www.w3.org/2003/InkML" xml:id="stk30" contextRef="#ctx0" brushRef="#br0">27266 7886 0,'67'0'39,"21"0"-32,68 0 4,-1 0-2,-23 0-3,1 0 1,-44 0 1,-45 0-1,-22 0 9,1-22 24</inkml:trace>
    </iact:actionData>
  </iact:action>
  <iact:action type="add" startTime="92085">
    <iact:property name="dataType"/>
    <iact:actionData xml:id="d31">
      <inkml:trace xmlns:inkml="http://www.w3.org/2003/InkML" xml:id="stk31" contextRef="#ctx0" brushRef="#br0">28352 7598 0,'0'0'1,"-67"0"5,45 0 3,-44 67-2,21-45 1,1 22 0,0-22 3,22 0-4,22 0 4,-22 1-6,-1 21 4,23-22-1,0 0 7,0 0-14,0 1 5,0-1 1,0 22 9,0-22 3,45 0-14,-23 0 3,0-22 0,44 23 0,-43-23 2,21 0-4,-22 0 2,22 0 0,-22 0 10,23 0-12,-23-23 3,0 1-1</inkml:trace>
    </iact:actionData>
  </iact:action>
  <iact:action type="add" startTime="92511">
    <iact:property name="dataType"/>
    <iact:actionData xml:id="d32">
      <inkml:trace xmlns:inkml="http://www.w3.org/2003/InkML" xml:id="stk32" contextRef="#ctx0" brushRef="#br0">28462 7576 0,'0'22'41,"0"45"-36,0-1 5,0 0-1,0 1-3,0-1 3,0-43-1,0 43 0,0-44 5,-22 0 72</inkml:trace>
    </iact:actionData>
  </iact:action>
  <iact:action type="add" startTime="92806">
    <iact:property name="dataType"/>
    <iact:actionData xml:id="d33">
      <inkml:trace xmlns:inkml="http://www.w3.org/2003/InkML" xml:id="stk33" contextRef="#ctx0" brushRef="#br0">28418 8019 0,'0'-22'16,"67"-22"-10,-1 21 2,-22 23 1,-21 0-2,-1 0 1,-22-22 0,22 0 61,-22 0-62,0-22 2,0 21-2,0-21 1,0 0 0,0 22 0,0 0-1,0-1-2,22 90 119,-22-1-116,0 23 1,0-45-2,0 1 2,0-23-2,0 0 2,0 0 7,0-44 112,22 22-72,-22 22-50,0 0-1,0 45 4,0-23 3,0-22-8,0 22 7,-44 23-1,22-67-5,0 22 6,-23 22-9,112-66 122,21 0-115,1 0-1,-1 0-4,-43-1 4,-23 23 2,0-22 72,-22 0-78</inkml:trace>
    </iact:actionData>
  </iact:action>
  <iact:action type="add" startTime="93919">
    <iact:property name="dataType"/>
    <iact:actionData xml:id="d34">
      <inkml:trace xmlns:inkml="http://www.w3.org/2003/InkML" xml:id="stk34" contextRef="#ctx0" brushRef="#br0">29105 7908 0,'0'-22'65,"88"0"-58,90 0 2,21 0 1,-22-23-4,-44 45 3,-44-44-2,-45 44-3</inkml:trace>
    </iact:actionData>
  </iact:action>
  <iact:action type="add" startTime="94279">
    <iact:property name="dataType"/>
    <iact:actionData xml:id="d35">
      <inkml:trace xmlns:inkml="http://www.w3.org/2003/InkML" xml:id="stk35" contextRef="#ctx0" brushRef="#br0">30013 7665 0,'-44'0'17,"-1"0"-4,1 44-2,22-22-4,0 0 0,0 22 2,-1-21-2,23 21 2,0 0-3,0-22 1,0 1 2,0 21-2,0-22 17,0 0-16,23 0 2,-1-22-2,22 0-2,0 0 4,23 0-3,21 0 0,-21 0 3,-45-22-3,22 0 2,1-22 0,-23 22-4,-22-1 4,0-21 0,0 22-1,0 0-1,0-23 0,0 23 3,0 0-4,0 0 2,0 0 0,-22 0 0,-23 22 26,1 0-26,-22 0 0,-1 0-1,1 0 1,21 0-1,-21 22 2,44 0 0</inkml:trace>
    </iact:actionData>
  </iact:action>
  <iact:action type="add" startTime="95054">
    <iact:property name="dataType"/>
    <iact:actionData xml:id="d36">
      <inkml:trace xmlns:inkml="http://www.w3.org/2003/InkML" xml:id="stk36" contextRef="#ctx0" brushRef="#br0">30611 7642 0,'22'0'58,"-22"23"-34,0 21-19,0 22 3,0 1 0,0 21 2,0-21-4,0-23 3,0 0 2,-22-21-6,22-1 3,0 0-2</inkml:trace>
    </iact:actionData>
  </iact:action>
  <iact:action type="add" startTime="95486">
    <iact:property name="dataType"/>
    <iact:actionData xml:id="d37">
      <inkml:trace xmlns:inkml="http://www.w3.org/2003/InkML" xml:id="stk37" contextRef="#ctx0" brushRef="#br0">30589 8063 0,'0'-22'82,"22"22"-71,22-22-5,1 0 4,21 22-4,0 0-2,-21 0 6,-1-22-2,-22 0 18,0 22-7,-22-23-10,23 23 0,21-22 6</inkml:trace>
    </iact:actionData>
  </iact:action>
  <iact:action type="add" startTime="95862">
    <iact:property name="dataType"/>
    <iact:actionData xml:id="d38">
      <inkml:trace xmlns:inkml="http://www.w3.org/2003/InkML" xml:id="stk38" contextRef="#ctx0" brushRef="#br0">31010 7620 0,'0'45'70,"0"43"-59,0 1-6,0-1 6,0 45-6,0-44 7,0-23-7,0 1 2,0-23 3,0 0-4,0-21 3,0 21-1,0-22 41</inkml:trace>
    </iact:actionData>
  </iact:action>
  <iact:action type="add" startTime="127606">
    <iact:property name="dataType"/>
    <iact:actionData xml:id="d39">
      <inkml:trace xmlns:inkml="http://www.w3.org/2003/InkML" xml:id="stk39" contextRef="#ctx0" brushRef="#br0">9325 11585 0,'22'0'51,"23"0"-36,-1 0-7,22 0-1,23 0 1,44 0-2,88 0 1,-21 0 2,66 0 0,-67 0-2,22 0 2,-88 0-2,-44 0 3,-23 0-2,-43 0-1</inkml:trace>
    </iact:actionData>
  </iact:action>
  <iact:action type="add" startTime="128270">
    <iact:property name="dataType"/>
    <iact:actionData xml:id="d40">
      <inkml:trace xmlns:inkml="http://www.w3.org/2003/InkML" xml:id="stk40" contextRef="#ctx0" brushRef="#br0">10809 11740 0,'0'0'2,"45"0"11,21-22-5,-22 22-1,67-22 2,0 22-2,110 0 3,1 0-1,44 0-2,66 0 1,-22 0 3,0 0-7,-111 0 5,-21 0-2,-90 0 0,-66 0 1</inkml:trace>
    </iact:actionData>
  </iact:action>
  <iact:action type="add" startTime="129230">
    <iact:property name="dataType"/>
    <iact:actionData xml:id="d41">
      <inkml:trace xmlns:inkml="http://www.w3.org/2003/InkML" xml:id="stk41" contextRef="#ctx0" brushRef="#br0">16280 11718 0,'45'0'42,"43"0"-34,67 0-3,22 0 5,67 0-3,44 0 2,0 0-2,-44 0 2,-45 0-3,-44 0 1,-66 0 3,-67 0-4</inkml:trace>
    </iact:actionData>
  </iact:action>
  <iact:action type="add" startTime="129736">
    <iact:property name="dataType"/>
    <iact:actionData xml:id="d42">
      <inkml:trace xmlns:inkml="http://www.w3.org/2003/InkML" xml:id="stk42" contextRef="#ctx0" brushRef="#br0">17454 11696 0,'67'0'56,"110"0"-49,22 0-1,45 0 3,-23 0 0,1 0-2,-89 0 1,-67 0 0</inkml:trace>
    </iact:actionData>
  </iact:action>
  <iact:action type="add" startTime="145678">
    <iact:property name="dataType"/>
    <iact:actionData xml:id="d43">
      <inkml:trace xmlns:inkml="http://www.w3.org/2003/InkML" xml:id="stk43" contextRef="#ctx0" brushRef="#br0">23745 12117 0,'22'-22'83,"-22"44"-75,44 0-4,-44 0 7,44 0-1,1-22 57,-1 0-58,89-66 0,0-45-1,44 23-1,67-1 0,-45 23 0,-22-1 1,-22 23 1,-88 22 0,-45 22-3</inkml:trace>
    </iact:actionData>
  </iact:action>
  <iact:action type="add" startTime="164174">
    <iact:property name="dataType"/>
    <iact:actionData xml:id="d44">
      <inkml:trace xmlns:inkml="http://www.w3.org/2003/InkML" xml:id="stk44" contextRef="#ctx0" brushRef="#br0">15483 15129 0,'-22'0'66,"66"0"-49,67 0-13,-1 0 7,46 0-6,-24 0 6,23 0-3,-22 0 0,-66 0 1,-23 0-2,-22 0 2</inkml:trace>
    </iact:actionData>
  </iact:action>
  <iact:action type="add" startTime="164782">
    <iact:property name="dataType"/>
    <iact:actionData xml:id="d45">
      <inkml:trace xmlns:inkml="http://www.w3.org/2003/InkML" xml:id="stk45" contextRef="#ctx0" brushRef="#br0">16014 15262 0,'23'0'90,"21"0"-80,-22 0 2,0 0 59</inkml:trace>
    </iact:actionData>
  </iact:action>
  <iact:action type="add" startTime="165878">
    <iact:property name="dataType"/>
    <iact:actionData xml:id="d46">
      <inkml:trace xmlns:inkml="http://www.w3.org/2003/InkML" xml:id="stk46" contextRef="#ctx0" brushRef="#br0">10211 15218 0,'45'0'54,"-23"0"-43,22 22-5,22 0 3,-43 1 1,43-1-4,45 0 0,-89-22 4,22 22-4,-22-22 5,23 22-3,-23-22-1,0 0 2,22 0-2,23-22 2,43 0-1,-21-45-2,44-21 1,-44 21 6,43-21-6,-65 43 2,-1-21-2,-21 44 3,-23-22-5,22 21 6,-22 1-9,0 22 6,-22-22 1,23 0-2,-1 0 18</inkml:trace>
    </iact:actionData>
  </iact:action>
  <iact:action type="add" startTime="167276">
    <iact:property name="dataType"/>
    <iact:actionData xml:id="d47">
      <inkml:trace xmlns:inkml="http://www.w3.org/2003/InkML" xml:id="stk47" contextRef="#ctx0" brushRef="#br0">21308 15949 0,'22'44'106,"45"-21"-96,-23 21-2,-22-22 2,23 0-4,-23-22 9,22 0 56,22 0-64,-21 0 4,65-66-3,-21 21-1,0 1 3,21-22-3,45-1 1,-88 23-2,44 22 5,-67 0-6,-22-1 5,22 1-3</inkml:trace>
    </iact:actionData>
  </iact:action>
  <iact:action type="add" startTime="168533">
    <iact:property name="dataType"/>
    <iact:actionData xml:id="d48">
      <inkml:trace xmlns:inkml="http://www.w3.org/2003/InkML" xml:id="stk48" contextRef="#ctx0" brushRef="#br0">21729 14709 0,'0'-23'91,"-22"23"-84,22-22 8,-22 22-5,-45-22-4,45 22 4,0-22-4,-44 0 0,21 22 3,-43 0-2,21-22 1,1 0 0,-23 22 1,23-23-1,-23 1-1,23 22 1,21 0 1,1 0-2,0 0 2,22 0-2,-1 0 5,1 0-5,0 0-1,0 0 13,-22 0-13,-23 22 13,23 1-14,-22 21 2,-23 0 1,45-22 1,-1 23-3,1-23 4,0 0-3,-1-22 2,23 44-2,0-44 0,0 22 1,0 1 9,0-23 7,0 22-7,-1 0 42,1 0-29,22 0-13,0 0-13,0 23 14,0-23-11,0 0 0,0 44 1,22-21 2,23 43-4,-1-21 3,-22-1-2,45 1 4,-23-1-5,22-22 5,-21 23-4,-1-1 3,0-21-4,-22-23 1,23 0 1,-1 22 3,-22-44 1,-22 22-4,22-22-1,0 22 1,1-22 0,-1 0 10,44 45-11,-44-45 0,0 22 1,23-22 0,21 22 1,1 0-2,-23-22 1,0 0 1,1 22 1,-1-22-4,0 0 4,23 23-4,-23-23 7,0 0-8,0 0 3,1 0 1,21 0-2,1 0-2,-1 0 3,1-23 1,-1 23-2,45-22 1,-45 0 4,-21 0-7,-1 0 3,-22 22 0,22 0 0,-22-22 1,1-1-2,21 1 10,-22 0-1,-22 0-10,22-22 5,-22-23-1,22 23-4,-22-22 4,0 21-6,0-21 4,22 21 3,1 1-6,-1-22 3,-22 44 2,22-1-4,-22-21 2,0 22 1,22 0-2,-22-23 0,0 1 10,0 22-8,0-22-3,-22-1 4,22 23-4,-22-44 4,0 66-4,-1-22 2,1 0 0,0-1 1,0 1-2,0 0 3,0 22-4,-23-22 3,23 22-1,-22-22 5,22 22-7,0 0 2,-45-22 1,23 22-3,22 0 3,-23 0-2,-21 0 0,22 0 1,-23 0-2,23 0 3,0 0 0,22 0-1,-1 0 0,1 0-2,0 0 12,0 0 22,0 0-29</inkml:trace>
    </iact:actionData>
  </iact:action>
  <iact:action type="add" startTime="172741">
    <iact:property name="dataType"/>
    <iact:actionData xml:id="d49">
      <inkml:trace xmlns:inkml="http://www.w3.org/2003/InkML" xml:id="stk49" contextRef="#ctx0" brushRef="#br0">24498 15240 0,'66'0'64,"67"-22"-52,44-22-8,45-1 8,44 1-4,21 0-4,-87 22 7,21 0-6,-66-23 3,-110 23 0,-1 0-1</inkml:trace>
    </iact:actionData>
  </iact:action>
  <iact:action type="add" startTime="173117">
    <iact:property name="dataType"/>
    <iact:actionData xml:id="d50">
      <inkml:trace xmlns:inkml="http://www.w3.org/2003/InkML" xml:id="stk50" contextRef="#ctx0" brushRef="#br0">24387 15307 0,'66'0'32,"112"-22"-25,43-1 1,67 1 0,0-44 1,22 21-2,22 1 1,-66 44 1,0-44-1,-111 22 0,-44 0-1,-67-1 2</inkml:trace>
    </iact:actionData>
  </iact:action>
  <iact:action type="add" startTime="175596">
    <iact:property name="dataType"/>
    <iact:actionData xml:id="d51">
      <inkml:trace xmlns:inkml="http://www.w3.org/2003/InkML" xml:id="stk51" contextRef="#ctx0" brushRef="#br0">24476 14088 0,'22'0'252,"0"0"-225,0 0-22,0 0 0,0 0 18,0 0-21,1 0 8,21 0-2,-22-22 5,0 22-2,0 0 5</inkml:trace>
    </iact:actionData>
  </iact:action>
  <iact:action type="add" startTime="183485">
    <iact:property name="dataType"/>
    <iact:actionData xml:id="d52">
      <inkml:trace xmlns:inkml="http://www.w3.org/2003/InkML" xml:id="stk52" contextRef="#ctx0" brushRef="#br0">24941 13712 0,'22'0'68,"0"22"-62,22 0 3,-22-22-2,1 22 1,-1-22 71,0 0-68,22 0-4,-44-44 2,67-22-3,-67 43 1,22-43 0,0 44 3,0-23-4,-22 23 11</inkml:trace>
    </iact:actionData>
  </iact:action>
  <iact:action type="add" startTime="187006">
    <iact:property name="dataType"/>
    <iact:actionData xml:id="d53">
      <inkml:trace xmlns:inkml="http://www.w3.org/2003/InkML" xml:id="stk53" contextRef="#ctx0" brushRef="#br0">13312 17743 0,'22'0'42,"0"0"-37,1 0 6,-1 0-4,-22 22 3,22 1-3,0-23 2,0 0 63,23 0-52,-1 0-11,22 0-2,45-67 0,-22 1 3,44-23-2,-89 45 1,22-23-1,1 45 0,-45 0 0,0 22-2,-22-22 10</inkml:trace>
    </iact:actionData>
  </iact:action>
  <iact:action type="add" startTime="193861">
    <iact:property name="dataType"/>
    <iact:actionData xml:id="d54">
      <inkml:trace xmlns:inkml="http://www.w3.org/2003/InkML" xml:id="stk54" contextRef="#ctx0" brushRef="#br0">22394 17034 0,'22'0'49,"0"0"-33,0 0-10,0 0 3,0 23-2,0-1 2,23-22 8,-23 0 47,0 0-54,0 0-6,22 0 5,23-45 2,22 1-3,43-22 4,-21-1-5,44-21 3,-88 43-6,-1 23 1,1-22 3,-45 22-1,0 22 0,0 0 3</inkml:trace>
    </iact:actionData>
  </iact:action>
  <iact:action type="add" startTime="194806">
    <iact:property name="dataType"/>
    <iact:actionData xml:id="d55">
      <inkml:trace xmlns:inkml="http://www.w3.org/2003/InkML" xml:id="stk55" contextRef="#ctx0" brushRef="#br0">20134 18053 0,'0'-22'83,"22"22"-79,1 0 12,-23 22 2,22-22 47,22 0-57,0-22 2,23-22-4,44-45 5,-1 23-9,-21-1 13,-1 45-9,-21-22 4,-45 44-5,0-22 2</inkml:trace>
    </iact:actionData>
  </iact:action>
  <iact:action type="add" startTime="197454">
    <iact:property name="dataType"/>
    <iact:actionData xml:id="d56">
      <inkml:trace xmlns:inkml="http://www.w3.org/2003/InkML" xml:id="stk56" contextRef="#ctx0" brushRef="#br0">20311 13579 0,'0'22'96,"23"-22"-90,-23 22 2,22-22 0,0 45 1,0-23-1,-22 0-1,22 0 2,0-22 2,-22 22 5,0 0-11,23-22 13,-23 22-2,22 1 1,0-1 7,0 0-6,-22 0-2,22-22 1,-22 22 14,22-22-1,-22 22 5,22-22 18</inkml:trace>
    </iact:actionData>
  </iact:action>
  <iact:action type="add" startTime="198612">
    <iact:property name="dataType"/>
    <iact:actionData xml:id="d57">
      <inkml:trace xmlns:inkml="http://www.w3.org/2003/InkML" xml:id="stk57" contextRef="#ctx0" brushRef="#br0">20001 13867 0,'0'-22'114,"23"-23"-100,21 23-4,0-22-3,0 22 3,-44 0-3,23 22 1</inkml:trace>
    </iact:actionData>
  </iact:action>
  <iact:action type="add" startTime="204774">
    <iact:property name="dataType"/>
    <iact:actionData xml:id="d58">
      <inkml:trace xmlns:inkml="http://www.w3.org/2003/InkML" xml:id="stk58" contextRef="#ctx0" brushRef="#br0">19071 14642 0,'22'0'66,"0"22"-57,23-22 3,-1 22 4,-22 1 1,0-23-8,0 0 0,1 0 6,-1 0 30,0 0-32,0 0-8,22 0 11,-22 0-8,23-45 0,-1 23-2,-22 0 4,0 0-3,1 0 1,21 0 1,-22-1-3,0 1 19,0 0-9,0 22 26,1-22-23</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58:08.287"/>
    </inkml:context>
    <inkml:brush xml:id="br0">
      <inkml:brushProperty name="width" value="0.05292" units="cm"/>
      <inkml:brushProperty name="height" value="0.05292" units="cm"/>
      <inkml:brushProperty name="color" value="#FF0000"/>
    </inkml:brush>
  </inkml:definitions>
  <iact:action type="add" startTime="1513">
    <iact:property name="dataType"/>
    <iact:actionData xml:id="d0">
      <inkml:trace xmlns:inkml="http://www.w3.org/2003/InkML" xml:id="stk0" contextRef="#ctx0" brushRef="#br0">16878 1905 0,'22'-22'64,"488"-67"-62,-244 67 0,22-44 7,44 44-1,-44 0 0,-22-1 0,-67-21 1,-88 44-1,-67-22 2,-22 22 6</inkml:trace>
    </iact:actionData>
  </iact:action>
  <iact:action type="add" startTime="1922">
    <iact:property name="dataType"/>
    <iact:actionData xml:id="d1">
      <inkml:trace xmlns:inkml="http://www.w3.org/2003/InkML" xml:id="stk1" contextRef="#ctx0" brushRef="#br0">15704 2215 0,'0'0'6,"133"-22"-5,67 0 6,21-22 2,1 44-1,66-22-2,-23-23 1,112 23 1,66-44 0,22-23 1,-22 45-1,-89-1-1,-154 1 5,-112 22-3,-21 0-5</inkml:trace>
    </iact:actionData>
  </iact:action>
  <iact:action type="add" startTime="7984">
    <iact:property name="dataType"/>
    <iact:actionData xml:id="d2">
      <inkml:trace xmlns:inkml="http://www.w3.org/2003/InkML" xml:id="stk2" contextRef="#ctx0" brushRef="#br0">23346 3301 0,'89'0'88,"110"-22"-81,45-23 0,21 23 2,1-44-2,-44 44 1,-112 22 1,-21 0 2,-23-23-6</inkml:trace>
    </iact:actionData>
  </iact:action>
  <iact:action type="add" startTime="8536">
    <iact:property name="dataType"/>
    <iact:actionData xml:id="d3">
      <inkml:trace xmlns:inkml="http://www.w3.org/2003/InkML" xml:id="stk3" contextRef="#ctx0" brushRef="#br0">23966 3500 0,'-22'0'13,"177"0"61,111-66-66,-67 44 2,67-23-2,-22 23 0,-67-44 0,-22 21-2</inkml:trace>
    </iact:actionData>
  </iact:action>
  <iact:action type="add" startTime="14942">
    <iact:property name="dataType"/>
    <iact:actionData xml:id="d4">
      <inkml:trace xmlns:inkml="http://www.w3.org/2003/InkML" xml:id="stk4" contextRef="#ctx0" brushRef="#br0">19248 3744 0,'22'0'81,"45"0"-74,21-22 3,1-1-2,66 23-2,-66-22 4,-23 22-2,23 0 0,-23 0 0,-21 0-1</inkml:trace>
    </iact:actionData>
  </iact:action>
  <iact:action type="add" startTime="15543">
    <iact:property name="dataType"/>
    <iact:actionData xml:id="d5">
      <inkml:trace xmlns:inkml="http://www.w3.org/2003/InkML" xml:id="stk5" contextRef="#ctx0" brushRef="#br0">19315 3832 0,'44'0'88,"111"0"-77,0 0-3,22 0 1,-44 0-6,-22 0 6,-67 0-2,-22 0 2,1 0-2</inkml:trace>
    </iact:actionData>
  </iact:action>
  <iact:action type="add" startTime="26727">
    <iact:property name="dataType"/>
    <iact:actionData xml:id="d6">
      <inkml:trace xmlns:inkml="http://www.w3.org/2003/InkML" xml:id="stk6" contextRef="#ctx0" brushRef="#br0">8816 6136 0,'44'0'38,"-44"-22"-30,22 22 0,45-22 1,-23 22-2,22-22 2,1 0 0,-1-1-1,1 1-1,44 0 2,-23-22-2,23 22 1,-45-1 5,1 23-6,-23 0 3</inkml:trace>
    </iact:actionData>
  </iact:action>
  <iact:action type="add" startTime="27362">
    <iact:property name="dataType"/>
    <iact:actionData xml:id="d7">
      <inkml:trace xmlns:inkml="http://www.w3.org/2003/InkML" xml:id="stk7" contextRef="#ctx0" brushRef="#br0">9259 6225 0,'133'-45'47,"44"-21"-38,67 0 0,-23-1-6,45-22 10,-22 23-5,-89 22 0,-89 22 1,-44 22 7</inkml:trace>
    </iact:actionData>
  </iact:action>
  <iact:action type="add" startTime="29408">
    <iact:property name="dataType"/>
    <iact:actionData xml:id="d8">
      <inkml:trace xmlns:inkml="http://www.w3.org/2003/InkML" xml:id="stk8" contextRef="#ctx0" brushRef="#br0">13822 5760 0,'22'0'50,"44"0"-43,1 0-1,21 0 3,1 0-3,-1 0 3,-21 0-1,22 0 0,-23 0-2,-22 0 3,1 0-1,-23 0 1,0 0-1</inkml:trace>
    </iact:actionData>
  </iact:action>
  <iact:action type="add" startTime="29953">
    <iact:property name="dataType"/>
    <iact:actionData xml:id="d9">
      <inkml:trace xmlns:inkml="http://www.w3.org/2003/InkML" xml:id="stk9" contextRef="#ctx0" brushRef="#br0">14043 5870 0,'22'0'32,"23"0"-22,43 0-7,45 0 9,22 0-2,22 0-5,-44 0 7,-22 0-10,-89 0 9</inkml:trace>
    </iact:actionData>
  </iact:action>
  <iact:action type="add" startTime="30896">
    <iact:property name="dataType"/>
    <iact:actionData xml:id="d10">
      <inkml:trace xmlns:inkml="http://www.w3.org/2003/InkML" xml:id="stk10" contextRef="#ctx0" brushRef="#br0">13844 5250 0,'0'-22'178,"-22"22"-82,-1 0-78,1 0-14,0 0 10,0 0 4,0 0-11,22 22 2,-22-22 7,0 0-1,-23 22 0,1-22-6,0 0 0,22 0-2,-23 0 0,-21 22 2,21-22 8,23 23-12,0-23 5,0 0-3,0 0 21,0 22 3,0 0 10,-1-22-25,1 22 8,0-22 0,22 22-11,-22-22-5,22 22 1,0 0-1,0 1-1,-22-23 0,22 22 0,0 0 3,0 0 5,0 0 2,0 0-1,0 0-8,0 1 7,22-23-7,0 22 1,0 0 15,-22 0-17,22-22 9,-22 22 1,23-22-8,-1 22 7,0-22-2,0 0 12,0 0-10,-22 23 0,22-23 0,0 0 10,1 0-2,-1 0 1,0 0-18,0 0 33,0 0 32,0 0-16,1 0-40,-1 0 16,-22-23-10,44 23 4,-44-22-11,22 22-7,-22-22 15,22 0-14,0 22 13,1-22-5,-1 22-9,-22-22 7,22 22 1,0-23 0,0 1 15,0 0 12,-22 0-39,22 0 5,-22 0 8,23 0-11,-23-1 2,0 1 1,0 0 0,0 0-2,0 0 9,0 0 20,0 0-23,0-1 15,0 1-21,0 0 6,0 0-4,-23 22 8,23-22-10,-22 0 1,0-1 22</inkml:trace>
    </iact:actionData>
  </iact:action>
  <iact:action type="add" startTime="33352">
    <iact:property name="dataType"/>
    <iact:actionData xml:id="d11">
      <inkml:trace xmlns:inkml="http://www.w3.org/2003/InkML" xml:id="stk11" contextRef="#ctx0" brushRef="#br0">12803 5538 0,'0'44'135,"0"1"-124,0-23-7,0 22 4,0 0 6,0 1-8,0-1 8,0-22-7,22 0 2,0 0 15,0-22-16,-22 23 0,22-23-2,1 0 11,-1 0 400,0-45-403,22 23-5,-22-22-2,23 44 2,-23-44-2,0 44 2,-22-23 4,22 23 9,-44 45 287,0-23-273,22 0-25,-22 0 105,22 0-95,-23-22-5,1 22-6,22 1 6,-22-23-6,0 0 117,0 22-103,0-22 156,0 0-121,22-22-42,-23-1-12,1 23 2,22-22 10,-22 22-9,22-22 7,-22 0 18,22 0-1,0 0 17,0 0-35,-22-1-7,22 1 15,-22-22-11,22 22 15,0 0-9,0-1-4,0 1-4,0 0 7,0 0 0,0 0 0,0 0 1,0 0 6,22-1 107,0 23 108</inkml:trace>
    </iact:actionData>
  </iact:action>
  <iact:action type="add" startTime="43119">
    <iact:property name="dataType"/>
    <iact:actionData xml:id="d12">
      <inkml:trace xmlns:inkml="http://www.w3.org/2003/InkML" xml:id="stk12" contextRef="#ctx0" brushRef="#br0">19425 5582 0,'0'-22'35,"23"22"-11,-1 0-16,22 0-3,-22 0 4,0 0-2,-22 22 0,23-22 2,-1 0 97,0 0-97,0 0-1,22 0-3,1-44 7,-1 22-6,0 0 4,-22 0-3,0-1 2,1 23 27</inkml:trace>
    </iact:actionData>
  </iact:action>
  <iact:action type="add" startTime="56094">
    <iact:property name="dataType"/>
    <iact:actionData xml:id="d13">
      <inkml:trace xmlns:inkml="http://www.w3.org/2003/InkML" xml:id="stk13" contextRef="#ctx0" brushRef="#br0">22947 5693 0,'45'0'48,"43"0"-39,1 0-2,88-22 0,44-22 6,1 21-7,-1 1 5,-43 0-5,-23-22-1,-45 44 5,-43-22-1,-1 0-4</inkml:trace>
    </iact:actionData>
  </iact:action>
  <iact:action type="add" startTime="56584">
    <iact:property name="dataType"/>
    <iact:actionData xml:id="d14">
      <inkml:trace xmlns:inkml="http://www.w3.org/2003/InkML" xml:id="stk14" contextRef="#ctx0" brushRef="#br0">23213 5915 0,'44'0'39,"45"0"-32,66-45 5,66 23-5,-21 0 1,88-44 0,-67 21 0,-21 23 0,-90 0-4,1 0 5,-22-23-1</inkml:trace>
    </iact:actionData>
  </iact:action>
  <iact:action type="add" startTime="61958">
    <iact:property name="dataType"/>
    <iact:actionData xml:id="d15">
      <inkml:trace xmlns:inkml="http://www.w3.org/2003/InkML" xml:id="stk15" contextRef="#ctx0" brushRef="#br0">9281 7399 0,'22'0'68,"89"0"-63,-23 0 2,156-22 3,44-23-3,66-43 1,-154 66 1,-23-1-4,-66 1 3,-23 0 1,-66 22-1</inkml:trace>
    </iact:actionData>
  </iact:action>
  <iact:action type="add" startTime="62551">
    <iact:property name="dataType"/>
    <iact:actionData xml:id="d16">
      <inkml:trace xmlns:inkml="http://www.w3.org/2003/InkML" xml:id="stk16" contextRef="#ctx0" brushRef="#br0">9768 7709 0,'67'-44'40,"154"-45"-28,-21 0-5,43 23 2,-88 22-6,0-1 11,-44 23-8,-67 0 5,1 22-9</inkml:trace>
    </iact:actionData>
  </iact:action>
  <iact:action type="add" startTime="64936">
    <iact:property name="dataType"/>
    <iact:actionData xml:id="d17">
      <inkml:trace xmlns:inkml="http://www.w3.org/2003/InkML" xml:id="stk17" contextRef="#ctx0" brushRef="#br0">13689 7332 0,'22'0'49,"44"0"-39,1 0-4,21-22 3,-43 22-1,21 0-1,-22 0 2,23-22-3,-45 22 10,0 0-7,0 0-2,-22-22 2</inkml:trace>
    </iact:actionData>
  </iact:action>
  <iact:action type="add" startTime="65439">
    <iact:property name="dataType"/>
    <iact:actionData xml:id="d18">
      <inkml:trace xmlns:inkml="http://www.w3.org/2003/InkML" xml:id="stk18" contextRef="#ctx0" brushRef="#br0">13777 7554 0,'67'0'48,"66"0"-40,-23-45-1,-43 23 2,-1 0-2,-21 0 0</inkml:trace>
    </iact:actionData>
  </iact:action>
  <iact:action type="add" startTime="66608">
    <iact:property name="dataType"/>
    <iact:actionData xml:id="d19">
      <inkml:trace xmlns:inkml="http://www.w3.org/2003/InkML" xml:id="stk19" contextRef="#ctx0" brushRef="#br0">13888 7222 0,'22'0'96,"-22"22"-80,0 0-8,0 0 4,0 0-1,0 0-2,0 0 14,-22-22 17,-22 23-15,22-23-9,-1 0 25,1 0-26,0 0 0,22-23 44,0 1-45,0 0 2,0 0 1,22 22-11,23-22 4,-1 22-4,0 0 4,-22 0-2,23-22-3,21 22 6,-22 0-1,1-22-5,-1 22 6,0 0 7</inkml:trace>
    </iact:actionData>
  </iact:action>
  <iact:action type="add" startTime="67976">
    <iact:property name="dataType"/>
    <iact:actionData xml:id="d20">
      <inkml:trace xmlns:inkml="http://www.w3.org/2003/InkML" xml:id="stk20" contextRef="#ctx0" brushRef="#br0">13910 6646 0,'-22'0'82,"0"22"-64,22 0-5,-44 0-7,44 0 1,-23-22 2,23 22 15,-22-22-8,22 23-9,0-1 10</inkml:trace>
    </iact:actionData>
  </iact:action>
  <iact:action type="add" startTime="68666">
    <iact:property name="dataType"/>
    <iact:actionData xml:id="d21">
      <inkml:trace xmlns:inkml="http://www.w3.org/2003/InkML" xml:id="stk21" contextRef="#ctx0" brushRef="#br0">13910 6690 0,'22'0'96,"23"0"-83,-23 0-4,0 0 0,0 22-3,0 0 1,0 0 1,1 1 4,-1-23-7,-22 22 8,22-22-3</inkml:trace>
    </iact:actionData>
  </iact:action>
  <iact:action type="add" startTime="69273">
    <iact:property name="dataType"/>
    <iact:actionData xml:id="d22">
      <inkml:trace xmlns:inkml="http://www.w3.org/2003/InkML" xml:id="stk22" contextRef="#ctx0" brushRef="#br0">13822 6623 0,'66'0'90,"67"0"-86,-22 0 5,66 0-2,-44 0 2,-45 0-3,-21 0 4,-45 0 3</inkml:trace>
    </iact:actionData>
  </iact:action>
  <iact:action type="add" startTime="83567">
    <iact:property name="dataType"/>
    <iact:actionData xml:id="d23">
      <inkml:trace xmlns:inkml="http://www.w3.org/2003/InkML" xml:id="stk23" contextRef="#ctx0" brushRef="#br0">18495 7554 0,'67'0'104,"43"0"-94,68 0 0,43-45-3,-44 23 2,0-22-1,-21 22 1,-24 22-7,-87 0 5</inkml:trace>
    </iact:actionData>
  </iact:action>
  <iact:action type="add" startTime="84273">
    <iact:property name="dataType"/>
    <iact:actionData xml:id="d24">
      <inkml:trace xmlns:inkml="http://www.w3.org/2003/InkML" xml:id="stk24" contextRef="#ctx0" brushRef="#br0">18872 7797 0,'0'0'1,"0"-22"5,88 0 5,45-22-8,-88 22 9,65 0-6,23-1 5,-44 1-6,-23 0 3,-44 22 0,1 0 30,-1 0-30,0-22 1</inkml:trace>
    </iact:actionData>
  </iact:action>
  <iact:action type="add" startTime="92329">
    <iact:property name="dataType"/>
    <iact:actionData xml:id="d25">
      <inkml:trace xmlns:inkml="http://www.w3.org/2003/InkML" xml:id="stk25" contextRef="#ctx0" brushRef="#br0">23656 7509 0,'22'0'57,"45"0"-52,66 0 5,44 0-1,111-44-2,-23 22 2,-21 0-3,-45 22 1,-66 0 2,-66 0-3,-45 0 5</inkml:trace>
    </iact:actionData>
  </iact:action>
  <iact:action type="add" startTime="92790">
    <iact:property name="dataType"/>
    <iact:actionData xml:id="d26">
      <inkml:trace xmlns:inkml="http://www.w3.org/2003/InkML" xml:id="stk26" contextRef="#ctx0" brushRef="#br0">23479 7620 0,'88'0'57,"178"0"-47,89 0-4,65 0 2,-109 0 5,21 0-8,-133 0 6,-22 0-5,-88 0 4,-67 0-7,0 0 6</inkml:trace>
    </iact:actionData>
  </iact:action>
  <iact:action type="add" startTime="94039">
    <iact:property name="dataType"/>
    <iact:actionData xml:id="d27">
      <inkml:trace xmlns:inkml="http://www.w3.org/2003/InkML" xml:id="stk27" contextRef="#ctx0" brushRef="#br0">9037 9038 0,'0'-22'75,"111"0"-70,44-1 6,22 1-6,23 22 6,-67-22-3,-23 22-4,23 0 7,-66-22-3,-23 0 0</inkml:trace>
    </iact:actionData>
  </iact:action>
  <iact:action type="add" startTime="94504">
    <iact:property name="dataType"/>
    <iact:actionData xml:id="d28">
      <inkml:trace xmlns:inkml="http://www.w3.org/2003/InkML" xml:id="stk28" contextRef="#ctx0" brushRef="#br0">9613 9016 0,'-22'0'60,"22"22"-49,0 0 120,44-22-124,67-44 0,44-1-1,22-21 5,45 44-5,-67 22 2,22-44-1,22 21 1,-44 1 1,-22 0-2</inkml:trace>
    </iact:actionData>
  </iact:action>
  <iact:action type="add" startTime="101495">
    <iact:property name="dataType"/>
    <iact:actionData xml:id="d29">
      <inkml:trace xmlns:inkml="http://www.w3.org/2003/InkML" xml:id="stk29" contextRef="#ctx0" brushRef="#br0">14265 8839 0,'22'0'63,"44"0"-54,1 0-2,-1-23 0,23 23 1,-23-22 2,1 22-3,-1 0 2,1-22-2,-45 22 1,0 0 0</inkml:trace>
    </iact:actionData>
  </iact:action>
  <iact:action type="add" startTime="102113">
    <iact:property name="dataType"/>
    <iact:actionData xml:id="d30">
      <inkml:trace xmlns:inkml="http://www.w3.org/2003/InkML" xml:id="stk30" contextRef="#ctx0" brushRef="#br0">14553 8927 0,'66'0'70,"45"0"-60,-45 0-2,23 0 0,-67 0-1,0 0 2,0 0-3</inkml:trace>
    </iact:actionData>
  </iact:action>
  <iact:action type="add" startTime="105241">
    <iact:property name="dataType"/>
    <iact:actionData xml:id="d31">
      <inkml:trace xmlns:inkml="http://www.w3.org/2003/InkML" xml:id="stk31" contextRef="#ctx0" brushRef="#br0">19160 8861 0,'0'-22'114,"66"22"-110,1-23 6,65 1 1,-43 22-6,-22 0 0,-45 0 6,22 0 0,-22-22 3</inkml:trace>
    </iact:actionData>
  </iact:action>
  <iact:action type="add" startTime="106048">
    <iact:property name="dataType"/>
    <iact:actionData xml:id="d32">
      <inkml:trace xmlns:inkml="http://www.w3.org/2003/InkML" xml:id="stk32" contextRef="#ctx0" brushRef="#br0">19293 8927 0,'22'0'78,"0"0"-69,0 0 7,0 0-7,0 0-2,0 0 18</inkml:trace>
    </iact:actionData>
  </iact:action>
  <iact:action type="add" startTime="110193">
    <iact:property name="dataType"/>
    <iact:actionData xml:id="d33">
      <inkml:trace xmlns:inkml="http://www.w3.org/2003/InkML" xml:id="stk33" contextRef="#ctx0" brushRef="#br0">23412 8816 0,'0'0'2,"45"0"4,-1 0 2,0 0-2,1 0 1,21 0 3,0 0-3,23 0-1,0 0 4,44 0-4,-45-22 3,-21 0 3,-1 22-9,-44 0 10,0 0-9,1 0 6</inkml:trace>
    </iact:actionData>
  </iact:action>
  <iact:action type="add" startTime="110624">
    <iact:property name="dataType"/>
    <iact:actionData xml:id="d34">
      <inkml:trace xmlns:inkml="http://www.w3.org/2003/InkML" xml:id="stk34" contextRef="#ctx0" brushRef="#br0">23567 8971 0,'89'0'47,"22"0"-34,44 0-10,22-22 4,-22 22 4,-66 0-2,-1 0-2,-43 0 2</inkml:trace>
    </iact:actionData>
  </iact:action>
  <iact:action type="add" startTime="112480">
    <iact:property name="dataType"/>
    <iact:actionData xml:id="d35">
      <inkml:trace xmlns:inkml="http://www.w3.org/2003/InkML" xml:id="stk35" contextRef="#ctx0" brushRef="#br0">9215 10456 0,'0'22'10,"22"-22"14,22 0-19,22 0 5,45-22-2,89-1 0,110-21 1,22 0-1,22 44 0,67 0 0,-89 0-2,-66 0 1,-89 0 0,-88 0 4,-45 0-4,-22 0 0</inkml:trace>
    </iact:actionData>
  </iact:action>
  <iact:action type="add" startTime="113006">
    <iact:property name="dataType"/>
    <iact:actionData xml:id="d36">
      <inkml:trace xmlns:inkml="http://www.w3.org/2003/InkML" xml:id="stk36" contextRef="#ctx0" brushRef="#br0">9746 10721 0,'89'23'32,"132"-23"-21,67 0-4,44-45 0,23 1 2,-112 22-4,-43 0 3,-89 22 2,21-22-2,-87 22-2,-23 0 3</inkml:trace>
    </iact:actionData>
  </iact:action>
  <iact:action type="add" startTime="117766">
    <iact:property name="dataType"/>
    <iact:actionData xml:id="d37">
      <inkml:trace xmlns:inkml="http://www.w3.org/2003/InkML" xml:id="stk37" contextRef="#ctx0" brushRef="#br0">19226 10677 0,'44'-44'88,"23"44"-80,21-22 0,-21 0 1,-23-1 2,45 1-5,-45 22 0,23-22 4,-45 0 1,0 22 2</inkml:trace>
    </iact:actionData>
  </iact:action>
  <iact:action type="add" startTime="118233">
    <iact:property name="dataType"/>
    <iact:actionData xml:id="d38">
      <inkml:trace xmlns:inkml="http://www.w3.org/2003/InkML" xml:id="stk38" contextRef="#ctx0" brushRef="#br0">19470 10788 0,'22'0'48,"22"-22"-40,67 0 0,-67 22 3,23 0-6,-1 0 1,-22-23 4,23 23-1,-1-22 0,-21 22-5</inkml:trace>
    </iact:actionData>
  </iact:action>
  <iact:action type="add" startTime="119942">
    <iact:property name="dataType"/>
    <iact:actionData xml:id="d39">
      <inkml:trace xmlns:inkml="http://www.w3.org/2003/InkML" xml:id="stk39" contextRef="#ctx0" brushRef="#br0">23634 10500 0,'44'0'57,"45"0"-50,66 0 3,-44 0 1,66 0-6,-22 0 2,-44 0 2,-23 0-3,-21 0 3,-1 0 5</inkml:trace>
    </iact:actionData>
  </iact:action>
  <iact:action type="add" startTime="120376">
    <iact:property name="dataType"/>
    <iact:actionData xml:id="d40">
      <inkml:trace xmlns:inkml="http://www.w3.org/2003/InkML" xml:id="stk40" contextRef="#ctx0" brushRef="#br0">23656 10788 0,'22'0'58,"89"0"-50,44 0-3,-22 0 6,0 0-6,-22 0 3,21 0 0,-43 0-2,0 0 4,-23 0-2</inkml:trace>
    </iact:actionData>
  </iact:action>
  <iact:action type="add" startTime="139249">
    <iact:property name="dataType"/>
    <iact:actionData xml:id="d41">
      <inkml:trace xmlns:inkml="http://www.w3.org/2003/InkML" xml:id="stk41" contextRef="#ctx0" brushRef="#br0">19270 9547 0,'23'0'87,"-1"0"-64,22 0-13,45 0-5,-1 0 7,-21 0-9,43 0 6,-65 0 2,-1-22-4,-22 22 2,0 0-3,0 0 21</inkml:trace>
    </iact:actionData>
  </iact:action>
  <iact:action type="add" startTime="147934">
    <iact:property name="dataType"/>
    <iact:actionData xml:id="d42">
      <inkml:trace xmlns:inkml="http://www.w3.org/2003/InkML" xml:id="stk42" contextRef="#ctx0" brushRef="#br0">18429 13224 0,'66'0'56,"156"0"-48,66-66 1,0 22-1,132-1-2,-21 1 3,-89 22 0,-44 0-2,-22-22 2,-67 21-2,-66 1 0,-89 22 2</inkml:trace>
    </iact:actionData>
  </iact:action>
  <iact:action type="add" startTime="148352">
    <iact:property name="dataType"/>
    <iact:actionData xml:id="d43">
      <inkml:trace xmlns:inkml="http://www.w3.org/2003/InkML" xml:id="stk43" contextRef="#ctx0" brushRef="#br0">19470 13180 0,'88'0'62,"112"0"-53,43 0-1,90 0 0,21 0 1,0 0-2,23 0 2,-89 0-3,-44 0 4,-134 0-3</inkml:trace>
    </iact:actionData>
  </iact:action>
  <iact:action type="add" startTime="156759">
    <iact:property name="dataType"/>
    <iact:actionData xml:id="d44">
      <inkml:trace xmlns:inkml="http://www.w3.org/2003/InkML" xml:id="stk44" contextRef="#ctx0" brushRef="#br0">17565 15528 0,'22'-22'43,"0"22"-38,23 0 3,-23 22 0,44 0 1,-66 1-2,22-23 2,23 44-3,-23-44 14,0 0 44,0 0-54,0 0-5,22 0 3,23 0-3,44 0 5,-1-44-5,23-1 5,-22 1-3,-67 22 0,23 0 3,-45-1-2,0 1-2,0 22 3,-22-22 0</inkml:trace>
    </iact:actionData>
  </iact:action>
  <iact:action type="add" startTime="159872">
    <iact:property name="dataType"/>
    <iact:actionData xml:id="d45">
      <inkml:trace xmlns:inkml="http://www.w3.org/2003/InkML" xml:id="stk45" contextRef="#ctx0" brushRef="#br0">11651 16348 0,'22'0'34,"0"0"-17,23 0-2,-23 22-9,0 0 1,0-22 0,-22 22 1,44 0 1,-22-22 14,1 0 43,-1 0-58,0 0 0,22 0 13,-22 0-18,23 0 2,21-22 4,-22 0-1,1-22 1,21 22-1,1-23-1,-1 1 2,-22 22-3,-21 0 4,21 22-4,-44-22 4,44-1-3</inkml:trace>
    </iact:actionData>
  </iact:action>
  <iact:action type="add" startTime="163064">
    <iact:property name="dataType"/>
    <iact:actionData xml:id="d46">
      <inkml:trace xmlns:inkml="http://www.w3.org/2003/InkML" xml:id="stk46" contextRef="#ctx0" brushRef="#br0">11540 17212 0,'22'0'34,"23"0"-25,-1 22 5,0 0-8,-22 0 1,23 22 5,-1-21-8,-44-1 4,22 0 0,0-22 1,-22 22-2,22-22 69,67 0-68,-45-66-4,67-1 6,-22 1 0,44-1-4,-23 23 1,23 0 2,-66-1 1,-1 45-4,-44-22 3,0 22-3</inkml:trace>
    </iact:actionData>
  </iact:action>
  <iact:action type="add" startTime="166576">
    <iact:property name="dataType"/>
    <iact:actionData xml:id="d47">
      <inkml:trace xmlns:inkml="http://www.w3.org/2003/InkML" xml:id="stk47" contextRef="#ctx0" brushRef="#br0">17011 15107 0,'44'0'89,"67"45"-83,0-1 2,0-22 1,-1 22-3,23 1 5,-22-23-6,-44 22 3,-1 0 0,-22-44 4,-22 0-8,1 23 8</inkml:trace>
    </iact:actionData>
  </iact:action>
  <iact:action type="add" startTime="167232">
    <iact:property name="dataType"/>
    <iact:actionData xml:id="d48">
      <inkml:trace xmlns:inkml="http://www.w3.org/2003/InkML" xml:id="stk48" contextRef="#ctx0" brushRef="#br0">17654 14908 0,'-23'-22'26,"1"22"-13,0 88-3,-22 45-3,-23 22 1,23 45 1,-67-23-3,45-22 4,-1 0-5,45-44 3,-22 0 1,0-45-1,44-44-1,-23 0 2</inkml:trace>
    </iact:actionData>
  </iact:action>
  <iact:action type="add" startTime="170055">
    <iact:property name="dataType"/>
    <iact:actionData xml:id="d49">
      <inkml:trace xmlns:inkml="http://www.w3.org/2003/InkML" xml:id="stk49" contextRef="#ctx0" brushRef="#br0">12914 16016 0,'22'0'8,"0"0"9,0 22 17,-22 0-26,22-22-2,-22 22 1,22-22 0,0 22 9,1 0-1,-23 0 11,22-22-10,-22 23-10,22-23 21,0 22-11,0 0 10,-22 22-19,22-22-1,0-22 2,-22 23 1,23-23-2,-23 44 0,22-22 1,22 22 8,-22-22-4,22 1-4,-44-1-4,23 0 4,-1 0 8,0-22 11,0 0-11,-22 44 174,-22 1-179,0 21 0,22 1-5,0-23 1,0 22-1,0-21 0,0-23 4,0 44-4,0-44 11,0 0-1,22 1 0,0-1 7,0-22-14,0 22 6,1 0 1,-1 0 1,-22 23-6,0-23-7,0 0 4,0 22 2,0-22 6,0 0-8,-22 1-2,-1-1 4,-43 0-2,-23-22 0,45 0 0,-22 0-2,-1 0 4,23 0-3,22 0-1,0 0 3,-1 0 67</inkml:trace>
    </iact:actionData>
  </iact:action>
  <iact:action type="add" startTime="172007">
    <iact:property name="dataType"/>
    <iact:actionData xml:id="d50">
      <inkml:trace xmlns:inkml="http://www.w3.org/2003/InkML" xml:id="stk50" contextRef="#ctx0" brushRef="#br0">13910 16791 0,'22'0'120,"1"22"-112,21 0-1,0 22 2,0 1-2,1-23 6,-23 22-6,22 0-2,-22-21 1,23 21 4,-23-22 6,-22 0 8,22-22 27,22 0-35,23 0-8,21-66 1,1 21-2,44-21 2,-22 22-2,44-1 1,0 1-4,-22 0 4,-1 22 0,-87 22 0,-23-22-1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58:08.287"/>
    </inkml:context>
    <inkml:brush xml:id="br0">
      <inkml:brushProperty name="width" value="0.05292" units="cm"/>
      <inkml:brushProperty name="height" value="0.05292" units="cm"/>
      <inkml:brushProperty name="color" value="#FF0000"/>
    </inkml:brush>
  </inkml:definitions>
  <iact:action type="add" startTime="1629">
    <iact:property name="dataType"/>
    <iact:actionData xml:id="d0">
      <inkml:trace xmlns:inkml="http://www.w3.org/2003/InkML" xml:id="stk0" contextRef="#ctx0" brushRef="#br0">17521 1750 0,'88'0'64,"377"0"-63,23 0 6,110 0 1,199 0 4,-132 0-1,-245 0-6,-242 0-1,-112 0 5</inkml:trace>
    </iact:actionData>
  </iact:action>
  <iact:action type="add" startTime="2056">
    <iact:property name="dataType"/>
    <iact:actionData xml:id="d1">
      <inkml:trace xmlns:inkml="http://www.w3.org/2003/InkML" xml:id="stk1" contextRef="#ctx0" brushRef="#br0">18163 1706 0,'0'22'8,"44"22"1,45-44-2,110 67 0,89-45-1,177 67 2,222-1 3,110-66-5,-132 23 1,-45-45 1,-332 0 0,-111 0 1,-133 0-2,-21 0 2</inkml:trace>
    </iact:actionData>
  </iact:action>
  <iact:action type="add" startTime="10152">
    <iact:property name="dataType"/>
    <iact:actionData xml:id="d2">
      <inkml:trace xmlns:inkml="http://www.w3.org/2003/InkML" xml:id="stk2" contextRef="#ctx0" brushRef="#br0">7376 3456 0,'44'0'38,"1"22"-28,-1 0-2,0 0 1,-22 0 0,1-22-2,21 45 1,-22-23 5,22 0 10,23-66 75,21 22-91,23-45 5,0-21-7,0 21 5,-1 1-2,-21 21 0,-45 1-2,23 22 4,-23 0-4,-22 0 10</inkml:trace>
    </iact:actionData>
  </iact:action>
  <iact:action type="add" startTime="13743">
    <iact:property name="dataType"/>
    <iact:actionData xml:id="d3">
      <inkml:trace xmlns:inkml="http://www.w3.org/2003/InkML" xml:id="stk3" contextRef="#ctx0" brushRef="#br0">14885 4231 0,'22'0'50,"0"0"-35,0 0-10,0 0 6,1 22-6,-1 0 9,-22 1-10,44 21 8,-22-22-10,0 0 14,0 0 0,1-22 60,21 0-71,0-44 6,23-22-3,-23 21 1,45-21-6,-45 22 9,22-1-2,-21 1-6,21 22 6,-66 0-5,22 22 2</inkml:trace>
    </iact:actionData>
  </iact:action>
  <iact:action type="add" startTime="24599">
    <iact:property name="dataType"/>
    <iact:actionData xml:id="d4">
      <inkml:trace xmlns:inkml="http://www.w3.org/2003/InkML" xml:id="stk4" contextRef="#ctx0" brushRef="#br0">18362 5782 0,'22'0'54,"45"0"-45,21 0-2,1-22 3,44-1-4,22 1 4,0 22-4,-44-22 3,44 22 2,-44 0-5,-1 0 1,-43 0 2,-67-22-2,22 22 2</inkml:trace>
    </iact:actionData>
  </iact:action>
  <iact:action type="add" startTime="28807">
    <iact:property name="dataType"/>
    <iact:actionData xml:id="d5">
      <inkml:trace xmlns:inkml="http://www.w3.org/2003/InkML" xml:id="stk5" contextRef="#ctx0" brushRef="#br0">4231 6779 0,'-22'-23'31,"66"1"-16,0 22-7,67-44 1,44 0 1,22 21 1,45-43-7,-1 44 8,-88 0-7,-22 0 0,-89 22 7,0 0-1</inkml:trace>
    </iact:actionData>
  </iact:action>
  <iact:action type="add" startTime="29224">
    <iact:property name="dataType"/>
    <iact:actionData xml:id="d6">
      <inkml:trace xmlns:inkml="http://www.w3.org/2003/InkML" xml:id="stk6" contextRef="#ctx0" brushRef="#br0">4386 7089 0,'89'0'62,"66"-23"-51,22-21 0,-22 0-5,-22 22 1,-45 0 1,1 22-3</inkml:trace>
    </iact:actionData>
  </iact:action>
  <iact:action type="add" startTime="49045">
    <iact:property name="dataType"/>
    <iact:actionData xml:id="d7">
      <inkml:trace xmlns:inkml="http://www.w3.org/2003/InkML" xml:id="stk7" contextRef="#ctx0" brushRef="#br0">9170 8927 0,'22'0'90,"45"0"-84,66 0 6,44 0-3,44 0-2,90 0 2,-1 0-2,-45 0 2,1 0-2,-89 0 3,-110 0-5,-45 0 7</inkml:trace>
    </iact:actionData>
  </iact:action>
  <iact:action type="add" startTime="49606">
    <iact:property name="dataType"/>
    <iact:actionData xml:id="d8">
      <inkml:trace xmlns:inkml="http://www.w3.org/2003/InkML" xml:id="stk8" contextRef="#ctx0" brushRef="#br0">9237 9437 0,'133'-45'24,"-67"45"-17,67-22 5,44 0-4,67 0 0,-45 0 1,-22 22-6,-88 0 9,-45 0-5,-22 0 2,1 0-2</inkml:trace>
    </iact:actionData>
  </iact:action>
  <iact:action type="add" startTime="54888">
    <iact:property name="dataType"/>
    <iact:actionData xml:id="d9">
      <inkml:trace xmlns:inkml="http://www.w3.org/2003/InkML" xml:id="stk9" contextRef="#ctx0" brushRef="#br0">10676 7576 0,'0'22'40,"0"0"-32,0 23 5,0-23-4,-44 0 0,44 0-2,-22-22 10,0 0 32,0 0-39,0 0-6,-23 0 9,1 0-11,-23 0 12,-21-44-9,44-1 3,-23-21-2,-21-1 4,65 45-2,1 0 0,0-44-1,22 44-1,0-23 3,0 1-3,0 0 3,22-1-1,23 23 0,-23-22 0,22 0 0,-22 21 0,22-21 0,-21 22 1,-1-22-2,44 22 1,-22-1 0,1 1 0,-1 0 0,0 0 2,-21 22-2,-1 0 0,0-22-1,22 22 9,-22-22-9</inkml:trace>
    </iact:actionData>
  </iact:action>
  <iact:action type="add" startTime="55751">
    <iact:property name="dataType"/>
    <iact:actionData xml:id="d10">
      <inkml:trace xmlns:inkml="http://www.w3.org/2003/InkML" xml:id="stk10" contextRef="#ctx0" brushRef="#br0">10211 6690 0,'0'-22'17,"22"22"-10,23 22 1,-23-22 0,44 22-2,45 22 3,-44 1-2,21-45 3,45 44 0,-67-22-5,-21 0 7,-23-22-8,-22 22 160,0 1-160,-22-1 15,-23 22-3,23-22 2,22 0-13,-22 0 16,22 1-2,0-1 22,-22 0-36</inkml:trace>
    </iact:actionData>
  </iact:action>
  <iact:action type="add" startTime="56585">
    <iact:property name="dataType"/>
    <iact:actionData xml:id="d11">
      <inkml:trace xmlns:inkml="http://www.w3.org/2003/InkML" xml:id="stk11" contextRef="#ctx0" brushRef="#br0">9790 7155 0,'0'22'96,"0"0"-83,23 23-2,-23-1-3,0-22 0,22 22-1,-22-21 6,0-1-2,0 0-2,0 0-1,0 0 5,0 0-4,-22 0 2,-1 1 5,1-1 1,0-22-13,0 0 2,0 22 2,-22 0 1,-1-22-2,1 0 2,0 0-2,-23 0 1,23 0 0,-23 0 1,23 0-2,-22 0 2,21 0-2,1 22 2,-22-22-2,-23 0 2,23 0-2,-1 22 2,1-22-2,44 23 3,-1-23-4,1 0 3,0 0 1</inkml:trace>
    </iact:actionData>
  </iact:action>
  <iact:action type="add" startTime="57479">
    <iact:property name="dataType"/>
    <iact:actionData xml:id="d12">
      <inkml:trace xmlns:inkml="http://www.w3.org/2003/InkML" xml:id="stk12" contextRef="#ctx0" brushRef="#br0">8816 7465 0,'0'22'42,"-22"0"-37,0 1 6,22 21 84,0-22-87,0 22-1,22-21 1,44 65-1,1-44 0,-23 1 1,0 21 1,-22-66-2,-22 22 3</inkml:trace>
    </iact:actionData>
  </iact:action>
  <iact:action type="add" startTime="58375">
    <iact:property name="dataType"/>
    <iact:actionData xml:id="d13">
      <inkml:trace xmlns:inkml="http://www.w3.org/2003/InkML" xml:id="stk13" contextRef="#ctx0" brushRef="#br0">9790 8373 0,'0'-22'57,"0"0"-51,0 0 10,0-22-7,0 21 10,23-21-14,-1 44 2,0-22 0,22 0 2,-22 22-2,45-22 2,-45 22 14,0 0-15,22 0 16,-21 0-15,-1 0 7,0 0 3,0 44-13,0 0 17,0-44-18,0 22 0,-22 1 2,23-1 3,-1 44-3,22 1 7,-44-45 1,44 22-4,-44 0 4,22-21-9,1-1 14,-1 44-13,-22-44 6,0 1-5,0-1 8,22-22 2,-22 22 96</inkml:trace>
    </iact:actionData>
  </iact:action>
  <iact:action type="add" startTime="59191">
    <iact:property name="dataType"/>
    <iact:actionData xml:id="d14">
      <inkml:trace xmlns:inkml="http://www.w3.org/2003/InkML" xml:id="stk14" contextRef="#ctx0" brushRef="#br0">10233 8706 0,'23'0'56,"21"0"-48,0 22-1,23 22 0,-23-44 3,-22 22-4,0-22 3,0 0 87,-22-22-88</inkml:trace>
    </iact:actionData>
  </iact:action>
  <iact:action type="add" startTime="59614">
    <iact:property name="dataType"/>
    <iact:actionData xml:id="d15">
      <inkml:trace xmlns:inkml="http://www.w3.org/2003/InkML" xml:id="stk15" contextRef="#ctx0" brushRef="#br0">10610 8551 0,'22'0'47,"-22"22"-39,0 0 1,0 44-2,0-43 3,0-1 0,-22 0-3,22 22 9,-22-44 11</inkml:trace>
    </iact:actionData>
  </iact:action>
  <iact:action type="add" startTime="61079">
    <iact:property name="dataType"/>
    <iact:actionData xml:id="d16">
      <inkml:trace xmlns:inkml="http://www.w3.org/2003/InkML" xml:id="stk16" contextRef="#ctx0" brushRef="#br0">15992 9835 0,'22'0'58,"67"0"-51,22-22-1,22-22 3,22 0-1,0 21-1,-22 1 0,-45 22 2,-66-22-2,1 22 1,21 0 2</inkml:trace>
    </iact:actionData>
  </iact:action>
  <iact:action type="add" startTime="61503">
    <iact:property name="dataType"/>
    <iact:actionData xml:id="d17">
      <inkml:trace xmlns:inkml="http://www.w3.org/2003/InkML" xml:id="stk17" contextRef="#ctx0" brushRef="#br0">16657 10035 0,'88'0'54,"23"0"-47,111-67 1,-67 45 1,22-22 1,-111 0-4,-21 44 2,-23 0 0</inkml:trace>
    </iact:actionData>
  </iact:action>
  <iact:action type="add" startTime="63389">
    <iact:property name="dataType"/>
    <iact:actionData xml:id="d18">
      <inkml:trace xmlns:inkml="http://www.w3.org/2003/InkML" xml:id="stk18" contextRef="#ctx0" brushRef="#br0">13777 11187 0,'22'0'59,"45"0"-45,22 0-9,-1 0 3,1 0-3,21 0 3,1 0 1,-44 0-1,-1 0-1,-22 0 1,-21 0-3,-1 0 5</inkml:trace>
    </iact:actionData>
  </iact:action>
  <iact:action type="add" startTime="63950">
    <iact:property name="dataType"/>
    <iact:actionData xml:id="d19">
      <inkml:trace xmlns:inkml="http://www.w3.org/2003/InkML" xml:id="stk19" contextRef="#ctx0" brushRef="#br0">14132 11364 0,'44'0'48,"89"0"-36,88-22-5,-21-1 3,43 1-5,-132 22 5,-44 0-5,-23-22 1,-22 22 3,0 0-2</inkml:trace>
    </iact:actionData>
  </iact:action>
  <iact:action type="add" startTime="80735">
    <iact:property name="dataType"/>
    <iact:actionData xml:id="d20">
      <inkml:trace xmlns:inkml="http://www.w3.org/2003/InkML" xml:id="stk20" contextRef="#ctx0" brushRef="#br0">25871 6601 0,'0'-22'96,"-22"22"-90,-45 0 2,1-22 4,-23 0-7,23 0 3,-1 0 0,23 22 0,0-23-1,0 1 2,-23 22-2,45 0 9,-22 0-6,22 0 0,-1 0-6,-21 0 6,22 0-2,0 0-2,0 0 4,-23 0-4,-21 0 6,22 0-3,-1 0-5,23 0 5,-22 0-1,0 0 0,-1 0-2,23 0 3,-22 0-2,-1 0 1,-21 0 0,-23 45 1,23-23-3,-23-22 3,-21 22 0,21 22-2,67-44 3,-45 22-2,23 0-1,22-22 0,0 23 2,-22-1 0,-1-22 16,45 22-20,-22-22 7,0 22-8,-22 22 9,21-44-9,1 23 9,-22 21-8,0-22 1,44 0 2,-45 0 7,45 0-10,-22 1 6,22-1-7,-22-22 0,0 22 8,22 0-5,-22 0-1,22 0 4,-22 0-3,0 1 11,22 21-14,-23-44 7,1 22-5,22 0 1,0 23 0,-22-45 2,22 22-1,0 0 0,-22 22 0,0-44 0,22 44 1,-22 1-1,-1-23 0,23 22 0,0-22 1,0 23-2,-22-23-1,22 0 3,0 44-1,0-43 1,0-1-2,0 22 1,0 0 0,0-22 1,0 23-2,0-1 2,0-22 0,0 45-3,0-23 5,22 0-4,1-22 3,-1 45-5,0-23 6,22-22-5,-22 45 0,23-23 3,-1 0 6,-22 1-12,45-1 3,-45-22 2,22 45 1,0-45-3,-22 0 4,23 22-4,21-22 4,-66 1-4,45-1 2,-1 0 0,-22 0 2,0-22-4,22 22 13,-21 0-12,-1-22 3,22 0-6,-22 22 8,22-22-5,-21 23-3,43-23 6,-22 0 2,23 22-9,-1-22 6,1 22-1,-1-22 0,23 0-1,-23 0 4,1 0-4,-1 0 1,1 0-1,-45 0 3,44 0-5,-22 0 6,23-22-4,-1 22 0,1-22 0,-1-1 2,1 1 1,-23-22-3,67 0-1,-67-1 7,0 23-5,1-22-1,21 22 3,-66 0-4,22-1 5,-22 1-7,0 0 4,45-22 0,-45 0-1,22-23 4,-22 45-4,0 0-3,0-23 4,22 23 0,-22-22 1,0 0 0,0 22-2,0-23 0,0 1 1,0 22 0,0-22 0,-22-23 0,22 23 1,-22-1-2,-1-21 5,1 22-2,0-1-3,-22-65 3,44 87-5,-22-21 6,-1 0-5,1 0 4,22 21-7,0 1 5,-22 0 0,22-22-1,0 0 9,0-1-6,-22 1 4,0 0 2,22 21-8,-22-21 17,0 44-10,22-44-8,-23 22 12,23 0-3,-22 22-8,0-45-2,0 45 4,22-22-2,0 0 7,-22 22 1,22-44-10,0 22 10,-22-23-8,22 23 0,0 0 0,-22 0 0,22 0 0,0-23-1,0 23 11,0 0-7,0 0-5,0 0 9</inkml:trace>
    </iact:actionData>
  </iact:action>
  <iact:action type="add" startTime="107967">
    <iact:property name="dataType"/>
    <iact:actionData xml:id="d21">
      <inkml:trace xmlns:inkml="http://www.w3.org/2003/InkML" xml:id="stk21" contextRef="#ctx0" brushRef="#br0">28396 13402 0,'44'0'55,"45"0"-48,22 0 5,22 0-4,-23 0-1,45 0 2,-44 0-5,22 0 5,-22 0 1,0 0-2,-45 0-1,-22 0 2,-22 0-1</inkml:trace>
    </iact:actionData>
  </iact:action>
  <iact:action type="add" startTime="108398">
    <iact:property name="dataType"/>
    <iact:actionData xml:id="d22">
      <inkml:trace xmlns:inkml="http://www.w3.org/2003/InkML" xml:id="stk22" contextRef="#ctx0" brushRef="#br0">28529 13911 0,'66'0'56,"112"0"-45,43-22-6,-44-22 3,67 22 1,-89-1-2,-44 1 2,-67 0-3,-22 22 2</inkml:trace>
    </iact:actionData>
  </iact:action>
  <iact:action type="add" startTime="109678">
    <iact:property name="dataType"/>
    <iact:actionData xml:id="d23">
      <inkml:trace xmlns:inkml="http://www.w3.org/2003/InkML" xml:id="stk23" contextRef="#ctx0" brushRef="#br0">23235 13490 0,'22'0'54,"0"0"-44,23 22-3,-1 1 2,0-23-2,-44 22 2,45-22-2,-45 22 2,22-22 55,22 0-49,23 0-8,21-44 3,1-1-3,66 23 1,0-22-1,-22 0 2,-22 44-1,-1-23-1,-88 1 2,23 0-1,-23 22 8</inkml:trace>
    </iact:actionData>
  </iact:action>
  <iact:action type="add" startTime="111645">
    <iact:property name="dataType"/>
    <iact:actionData xml:id="d24">
      <inkml:trace xmlns:inkml="http://www.w3.org/2003/InkML" xml:id="stk24" contextRef="#ctx0" brushRef="#br0">25472 12073 0,'-22'0'7,"-22"0"13,22 0-14,-23 0 10,23 0-3,0 0-8,0 0 3,0 0 7,0 0-1,0 0 3,22 22-8,-23-22 7,1 44-6,0-22 5,22 0-9,-44 23 1,44-1 10,-22-22-8,-1-22 5,23 22 6,0 0-4,-22-22-8,22 23 8,-22-1-4,22 0-10,-22 0 5,22 0 9,0 0-8,-22 1 0,22-1 11,0 0-3,0 0 0,0 22-2,0-22 1,0 23-6,0-23-2,0 0 2,0 0-4,0 0 5,0 0-4,0 1 4,0-1-3,0 0 3,0 22-1,22-44-1,-22 22-2,22-22 2,0 45 2,0-1 5,1-44-8,-23 22 0,44 0 1,-44 0 0,22-22 2,0 23-1,0-1-2,-22 0-1,23-22 4,-23 22-4,22 0 4,0 0 13,0-22-3,0 0 1,-22 22 4,22-22-9,0 0 17,1 0-25,-1 0 20,0 0-8,0 0-16,0 0 3,0-22 11,-22 0-12,22 22 4,1-22-2,-23 0 0,22 0 2,-22 0-3,22 22 11,-22-23-14,22 1 5,0 0 10,0 0 6,-22 0-18,0 0-2,0 0 6,22 22-1,1-23-5,-23 1 0,0 0 6,0 0 3,0-22 5,0 21-3,0 1-10,0-22 1,0 22 1,0-22-1,0-1 1,0 23 0,0 0 1,0-22-2,-23 22 2,23-1-2,0 1 10,-22 22-11,0-44 5,22 22-4,-22 22 9,0-22-5,22-23-5,-22 23 5,0 0 10,-1 0 3,1 0-16,0 0 0,0-1-2,-22 1 5,22 0-4,-1 22 0,23-22 2,-22 22 0</inkml:trace>
    </iact:actionData>
  </iact:action>
  <iact:action type="add" startTime="113360">
    <iact:property name="dataType"/>
    <iact:actionData xml:id="d25">
      <inkml:trace xmlns:inkml="http://www.w3.org/2003/InkML" xml:id="stk25" contextRef="#ctx0" brushRef="#br0">25539 12139 0,'22'0'73,"22"-66"-68,0-23 3,23 23 1,-1-23-3,45-22 9,0 67-9,44 0 4,-22-1-5,-45 23-1,1 22 4,-23 0-1,-43 0 1,-1 0 1</inkml:trace>
    </iact:actionData>
  </iact:action>
  <iact:action type="add" startTime="113975">
    <iact:property name="dataType"/>
    <iact:actionData xml:id="d26">
      <inkml:trace xmlns:inkml="http://www.w3.org/2003/InkML" xml:id="stk26" contextRef="#ctx0" brushRef="#br0">26314 11364 0,'22'0'19,"22"22"-15,-21 0 4,21 0 2,22 0 0,-44 1-4,23-1 4,-1 0-3,-22 0 3,0-22 3,-22 22 99,0 22-90,-22 1-12,0 21-4,0-21 3,-22 43-3,44-66 2,-23 0 0,23 1 18</inkml:trace>
    </iact:actionData>
  </iact:action>
  <iact:action type="add" startTime="114775">
    <iact:property name="dataType"/>
    <iact:actionData xml:id="d27">
      <inkml:trace xmlns:inkml="http://www.w3.org/2003/InkML" xml:id="stk27" contextRef="#ctx0" brushRef="#br0">27444 11342 0,'0'22'19,"0"0"1,-23-22-7,1 44-8,22-22 6,0 1-5,0 21-1,0 0 6,0 0-3,0-21 1,0 21-6,0-22 7,0 22-1,22-21 12,1-23 64,21 0-81,-44-45 15,0 1-12,22 0 2,-22 21-1,22-21 1,-22 0-2,0 22 9,0 0 17,0-1-27</inkml:trace>
    </iact:actionData>
  </iact:action>
  <iact:action type="add" startTime="115653">
    <iact:property name="dataType"/>
    <iact:actionData xml:id="d28">
      <inkml:trace xmlns:inkml="http://www.w3.org/2003/InkML" xml:id="stk28" contextRef="#ctx0" brushRef="#br0">27776 11696 0,'0'22'9,"0"0"-2,0 1 29,0-1 4,0 22-29,0-22-1,-22 0 6</inkml:trace>
    </iact:actionData>
  </iact:action>
  <iact:action type="add" startTime="116040">
    <iact:property name="dataType"/>
    <iact:actionData xml:id="d29">
      <inkml:trace xmlns:inkml="http://www.w3.org/2003/InkML" xml:id="stk29" contextRef="#ctx0" brushRef="#br0">28152 11541 0,'0'22'47,"0"22"-40,0 23 2,0-23 0,0 1-1,0-23 1,0 22-3,0-22 4,0 0 3,0 0 42</inkml:trace>
    </iact:actionData>
  </iact:action>
  <iact:action type="add" startTime="116382">
    <iact:property name="dataType"/>
    <iact:actionData xml:id="d30">
      <inkml:trace xmlns:inkml="http://www.w3.org/2003/InkML" xml:id="stk30" contextRef="#ctx0" brushRef="#br0">28020 11475 0,'22'0'18,"22"22"-12,0 0 4,-22 0 2,23 0-6,-1 22 5,-22-21-5,0-1-4,23 0 10,-23 22-3,0-44-3,0 45 0,0-45 5,22 44-3,-21-22 8,-1-22 64,-22-44-69,0-23-8,0 1 4</inkml:trace>
    </iact:actionData>
  </iact:action>
  <iact:action type="add" startTime="116728">
    <iact:property name="dataType"/>
    <iact:actionData xml:id="d31">
      <inkml:trace xmlns:inkml="http://www.w3.org/2003/InkML" xml:id="stk31" contextRef="#ctx0" brushRef="#br0">28507 11364 0,'22'22'48,"-22"44"-43,22 1 3,-22-45-1,0 22 1,22 1 2,-22-1-3,0-22 1,0 0 10,0 0-11,0 1 25</inkml:trace>
    </iact:actionData>
  </iact:action>
  <iact:action type="add" startTime="117070">
    <iact:property name="dataType"/>
    <iact:actionData xml:id="d32">
      <inkml:trace xmlns:inkml="http://www.w3.org/2003/InkML" xml:id="stk32" contextRef="#ctx0" brushRef="#br0">28684 11829 0,'22'22'75,"-22"0"-62,0 23 12,0-23-6</inkml:trace>
    </iact:actionData>
  </iact:action>
  <iact:action type="add" startTime="117568">
    <iact:property name="dataType"/>
    <iact:actionData xml:id="d33">
      <inkml:trace xmlns:inkml="http://www.w3.org/2003/InkML" xml:id="stk33" contextRef="#ctx0" brushRef="#br0">29149 11519 0,'0'0'7,"-22"0"-6,-22 0 7,22 0-3,-1 44 4,-21-22 0,44 23 1,-22-23-5,22 0 4,0 0 7,0 0-2,0 0-5,0 1 0,22-1 8,0-22-1,23 22-8,-45 0-3,22-22 27,0 22-6,-22 0-3,0 0-7,0 1-9,0-1 10,-44 0-10,-1-22 5,-43 22-7,43-22 3,23 0 0,0 0 1</inkml:trace>
    </iact:actionData>
  </iact:action>
  <iact:action type="add" startTime="118374">
    <iact:property name="dataType"/>
    <iact:actionData xml:id="d34">
      <inkml:trace xmlns:inkml="http://www.w3.org/2003/InkML" xml:id="stk34" contextRef="#ctx0" brushRef="#br0">29791 11851 0,'0'22'27,"45"-22"36,-45-22-55,22 0 1,-22-22-1,0 22-2,0-1 11,0 1 56,-44 44-66,21 23 9,1-23-11,0 0 8,22 22-6,0-22 1,0 1-1,0 21 2,0-22-2,0 0 10,0 0-9,22-22 30,0 0-32,23 0 6,21 0-6,23-44 0,-1 0 5,23-1-6,-67-21 4</inkml:trace>
    </iact:actionData>
  </iact:action>
  <iact:action type="add" startTime="118983">
    <iact:property name="dataType"/>
    <iact:actionData xml:id="d35">
      <inkml:trace xmlns:inkml="http://www.w3.org/2003/InkML" xml:id="stk35" contextRef="#ctx0" brushRef="#br0">30279 11342 0,'-22'66'25,"22"23"-17,0 21 0,-23 46-2,23-46 2,0 23 0,0-22 0,0-45 4,0 1-9,0-23 7,0-22-3,0 0 65,-44-66-53,44 0-12,-22-23-1,22 45 3,0-22-1,0 22 6,0 0-4,0-1-2,0 1-1,22 22 9,0-44-9,23 44 11,-1-22-8,-22 0-3,0 22 2,0 0-3,1-22 51,-1 22-17,0-23-29,0 1-6</inkml:trace>
    </iact:actionData>
  </iact:action>
  <iact:action type="add" startTime="119686">
    <iact:property name="dataType"/>
    <iact:actionData xml:id="d36">
      <inkml:trace xmlns:inkml="http://www.w3.org/2003/InkML" xml:id="stk36" contextRef="#ctx0" brushRef="#br0">30545 11785 0,'0'22'51,"-23"22"-45,1 23 3,0-1-3,0-22 4,22-22-4,0 1 2,0 21-1,0-22 10,0 0-1,22-22 16,45 0-22,-23 0-3,-22 0-1,0 0 2,22 0 4,-21-22 0</inkml:trace>
    </iact:actionData>
  </iact:action>
  <iact:action type="add" startTime="125583">
    <iact:property name="dataType"/>
    <iact:actionData xml:id="d37">
      <inkml:trace xmlns:inkml="http://www.w3.org/2003/InkML" xml:id="stk37" contextRef="#ctx0" brushRef="#br0">14176 14310 0,'44'0'38,"45"22"-31,22-22 2,66 22 1,44 0-4,-66-22 3,23 0-1,-68 0-1,-21 0 2,-45 0-2,-22 0 1,23 0 0</inkml:trace>
    </iact:actionData>
  </iact:action>
  <iact:action type="add" startTime="126095">
    <iact:property name="dataType"/>
    <iact:actionData xml:id="d38">
      <inkml:trace xmlns:inkml="http://www.w3.org/2003/InkML" xml:id="stk38" contextRef="#ctx0" brushRef="#br0">14486 14399 0,'0'-23'31,"44"23"-22,67 0-1,66 0-1,67 0 1,0 0 3,-23 0-6,-44 0 2,-88 0 2,-45 0-2,-22 0 2</inkml:trace>
    </iact:actionData>
  </iact:action>
  <iact:action type="add" startTime="130109">
    <iact:property name="dataType"/>
    <iact:actionData xml:id="d39">
      <inkml:trace xmlns:inkml="http://www.w3.org/2003/InkML" xml:id="stk39" contextRef="#ctx0" brushRef="#br0">15173 15285 0,'44'0'49,"45"0"-41,88 0-1,22 0 0,45 0 2,22 0-2,-67 0 2,0 0 0,-44 0-2,-66 0 1,-45 0 5</inkml:trace>
    </iact:actionData>
  </iact:action>
  <iact:action type="add" startTime="130568">
    <iact:property name="dataType"/>
    <iact:actionData xml:id="d40">
      <inkml:trace xmlns:inkml="http://www.w3.org/2003/InkML" xml:id="stk40" contextRef="#ctx0" brushRef="#br0">15594 15484 0,'66'0'24,"0"0"-16,90-22 0,21 0-2,0 22 1,-22 0 1,-22 0 0,-67 0 0,-21 0 6,-23 0 3</inkml:trace>
    </iact:actionData>
  </iact:action>
  <iact:action type="add" startTime="132117">
    <iact:property name="dataType"/>
    <iact:actionData xml:id="d41">
      <inkml:trace xmlns:inkml="http://www.w3.org/2003/InkML" xml:id="stk41" contextRef="#ctx0" brushRef="#br0">24498 15285 0,'44'0'49,"67"0"-42,22 0 1,22 0 0,44 0 1,-22 0-2,0 0 1,-44 0 0,-88-23 0,-23 23 8,0 0-4</inkml:trace>
    </iact:actionData>
  </iact:action>
  <iact:action type="add" startTime="132631">
    <iact:property name="dataType"/>
    <iact:actionData xml:id="d42">
      <inkml:trace xmlns:inkml="http://www.w3.org/2003/InkML" xml:id="stk42" contextRef="#ctx0" brushRef="#br0">24852 15484 0,'22'0'42,"133"0"-33,23 0-2,21 0-3,67 0 8,-45 0-7,1 0 6,-112 0-3,-65 0 0,-23 0 0</inkml:trace>
    </iact:actionData>
  </iact:action>
  <iact:action type="add" startTime="148551">
    <iact:property name="dataType"/>
    <iact:actionData xml:id="d43">
      <inkml:trace xmlns:inkml="http://www.w3.org/2003/InkML" xml:id="stk43" contextRef="#ctx0" brushRef="#br0">13179 16237 0,'-22'22'58,"22"0"-53,0 67 8,0 0-8,0-1 7,0 45-10,0-44 13,0-23-11,0 1 0,0-23 3,0 0 1,0-22 1</inkml:trace>
    </iact:actionData>
  </iact:action>
  <iact:action type="add" startTime="148990">
    <iact:property name="dataType"/>
    <iact:actionData xml:id="d44">
      <inkml:trace xmlns:inkml="http://www.w3.org/2003/InkML" xml:id="stk44" contextRef="#ctx0" brushRef="#br0">13334 16326 0,'0'44'81,"0"45"-72,22 21 0,1 1-3,-1 0 2,0-45 1,-22 1-1,0-23-3,0-22 15</inkml:trace>
    </iact:actionData>
  </iact:action>
  <iact:action type="add" startTime="153717">
    <iact:property name="dataType"/>
    <iact:actionData xml:id="d45">
      <inkml:trace xmlns:inkml="http://www.w3.org/2003/InkML" xml:id="stk45" contextRef="#ctx0" brushRef="#br0">22305 16614 0,'22'0'64,"0"0"-48,0 22-9,1 0 10,21-22 43,22 0-52,67-67 2,-22-21-5,110-45 7,-66 67-6,0-23 4,-44 45-2,-44 21-4,-45 23 1</inkml:trace>
    </iact:actionData>
  </iact:action>
  <iact:action type="add" startTime="156557">
    <iact:property name="dataType"/>
    <iact:actionData xml:id="d46">
      <inkml:trace xmlns:inkml="http://www.w3.org/2003/InkML" xml:id="stk46" contextRef="#ctx0" brushRef="#br0">12116 15661 0,'-22'0'68,"0"0"-9,0 0-33,0 0 0,-1 0-18,1 0-1,0 0 10,0 0-1,0 0-11,0 0 19,-1 0 10,1 0 8,0 0-28,0 0 21,0 0-12,-22 0-2,21 22-1,1-22 3,0 22 4,0 1-16,0-23 14,22 22-1,-22 0 0,22 0-8,0 0-7,-22 0 23,22 0-23,-23-22 8,23 23-12,-22-1 7,22 22 5,0-22-13,0 0 4,-22 1-4,22 21 15,0-22-9,0 22 5,0-22 1,0 1-9,0-1 1,0 0-3,0 0 3,0 0 8,0 0-8,22 1 0,0-1-1,1 22 16,-1-44-18,0 22 12,0-22-9,22 22 12,-22-22-8,1 0 4,-1 0-9,0 22 2,0-22 4,22 0-3,-22 0-1,1 0-1,21 23 0,-22-23-3,0 0 2,0 0 5,23 0-6,-23 0 4,0 0-4,0 0 1,22 0 1,-21 0 9,-1 0-3,0 0 3,0 0 26,0 0-18,-22-23-22,22 23 9,0-22 5,1 22-10,-1-22 8,0 22-1,-22-22-7,22 0 0,0 22 3,-22-22-3,0 0 1,0-1 1,0 1-2,22 0 2,-22 0 8,23 0 0,-23 0-8,22-1 0,-22-21 3,0 22-2,0 0 5,0 0-8,0 0 3,0-1 0,0 1-6,0 0 8,-22 0-6,-1 0 9,1 0-8,0-1 2,0 1-2,-22-22 18,21 44-18,1-22 11,0 0-4,0 22 2,0 0-8,22-22 7,-22 22-7,0 0 6,-1-23-2,1 23 4,22-22-6,-22 22 1,22-22-4,-22 22-5,0 0 10,0-22-4,0 22 24,-1 0-20,1-22 4</inkml:trace>
    </iact:actionData>
  </iact:action>
  <iact:action type="add" startTime="162983">
    <iact:property name="dataType"/>
    <iact:actionData xml:id="d47">
      <inkml:trace xmlns:inkml="http://www.w3.org/2003/InkML" xml:id="stk47" contextRef="#ctx0" brushRef="#br0">13888 16126 0,'22'0'80,"0"0"-66,45 22-6,-45-22 9,0 0-10,0 0 1,0 0 19,1 0-13,-1 0 2,0 0-5,0 0-4,0 0 2,0 0-1,0-22 0,1 22 0,-1 0 14,-22-22 84,22 0-90,-22 0 12,0 0-2</inkml:trace>
    </iact:actionData>
  </iact:action>
  <iact:action type="add" startTime="164088">
    <iact:property name="dataType"/>
    <iact:actionData xml:id="d48">
      <inkml:trace xmlns:inkml="http://www.w3.org/2003/InkML" xml:id="stk48" contextRef="#ctx0" brushRef="#br0">12891 16525 0,'23'0'41,"21"0"-36,0 0 6,0 0-3,45 0-1,-23 0 2,-21 0-2,-1-22 2,-22 22 5,0 0-7,0 0 84,1 0-62,-1-22 30,0 22-30,0 0-5,0 0-16,0 0-1,1 0 10,-46 0 216,1 0-226,-22 22 17,22-22-9,0 0 6,-1 0-14,1 0 26</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58:08.287"/>
    </inkml:context>
    <inkml:brush xml:id="br0">
      <inkml:brushProperty name="width" value="0.05292" units="cm"/>
      <inkml:brushProperty name="height" value="0.05292" units="cm"/>
      <inkml:brushProperty name="color" value="#FF0000"/>
    </inkml:brush>
  </inkml:definitions>
  <iact:action type="add" startTime="3546">
    <iact:property name="dataType"/>
    <iact:actionData xml:id="d0">
      <inkml:trace xmlns:inkml="http://www.w3.org/2003/InkML" xml:id="stk0" contextRef="#ctx0" brushRef="#br0">19581 1484 0,'22'0'64,"0"0"-56,0 0 3,0 0-3,22 0-3,1 0 6,-1 0-3,-22 0 0,0 0 0,0 0 0,1 0-3,-1 0 4,0 0 15,0 0 82,0 0-98,0 0 8,1 0 0,-1 0 1,-22-22-13,44 22 5,-22 0 3,0-22-7,0 22 3,1 0 9,-1 0-11</inkml:trace>
    </iact:actionData>
  </iact:action>
  <iact:action type="add" startTime="4452">
    <iact:property name="dataType"/>
    <iact:actionData xml:id="d1">
      <inkml:trace xmlns:inkml="http://www.w3.org/2003/InkML" xml:id="stk1" contextRef="#ctx0" brushRef="#br0">19736 1573 0,'22'0'73,"44"0"-64,23 0 2,22 0-7,-45-44 3,-22 44 2,-22-22-2</inkml:trace>
    </iact:actionData>
  </iact:action>
  <iact:action type="add" startTime="19717">
    <iact:property name="dataType"/>
    <iact:actionData xml:id="d2">
      <inkml:trace xmlns:inkml="http://www.w3.org/2003/InkML" xml:id="stk2" contextRef="#ctx0" brushRef="#br0">7996 4586 0,'22'0'56,"45"0"-48,22 0 1,-23 0-5,67 0 6,44 0-3,22 0 2,-21 0-1,-1 0 1,-22 0-2,-44 0 0,-67 0 1,22 0-1,-44 0 0,1 0 1,-1 0 60,0 0-52,0 0-4</inkml:trace>
    </iact:actionData>
  </iact:action>
  <iact:action type="add" startTime="20438">
    <iact:property name="dataType"/>
    <iact:actionData xml:id="d3">
      <inkml:trace xmlns:inkml="http://www.w3.org/2003/InkML" xml:id="stk3" contextRef="#ctx0" brushRef="#br0">8196 4408 0,'88'0'52,"89"0"-44,23 0 2,66 0-4,22 0 3,-23 0-1,-65 0-1,-45 0 1,-111 0 0,0 0 3</inkml:trace>
    </iact:actionData>
  </iact:action>
  <iact:action type="add" startTime="22539">
    <iact:property name="dataType"/>
    <iact:actionData xml:id="d4">
      <inkml:trace xmlns:inkml="http://www.w3.org/2003/InkML" xml:id="stk4" contextRef="#ctx0" brushRef="#br0">12603 4231 0</inkml:trace>
    </iact:actionData>
  </iact:action>
  <iact:action type="add" startTime="23187">
    <iact:property name="dataType"/>
    <iact:actionData xml:id="d5">
      <inkml:trace xmlns:inkml="http://www.w3.org/2003/InkML" xml:id="stk5" contextRef="#ctx0" brushRef="#br0">12847 3677 0,'-66'0'152,"43"0"-127,1 0-19,0 0 43,0 22-42,0-22 18,22 23 16,-44-23 5,44 22-31,-23-22 2,23 22-1,-22 0-8,22 0 26,0 0 1,-22 1-32,22-1 17,0 0 4,0 0 7,0 0-23,0 0 22,0 0-11,0 1-4,0-1 5,0 0-4,22 0-8,0 0 9,23 0-1,-23-22-1,-22 23-6,22-23 7,0 0 0,0 0 9,0 0-1,1 0-7,-1 0 0,0 0-12,0 0 94,0-23-60,0 1-9,1 0-23,-23 0 19,22 0-11,-22-23 8,22 23 13,0 0-15,-22 0-2,0 0 13,0 0-19,0 0 8,0-1-15,0 1 10,0-22-3,-22 44 5,22-22-10,-22 0 9,22-1 4,-22 23 7,-1-22-24,1 0 23,0 0-11,0 0-6,-22 0-2,21 0-5</inkml:trace>
    </iact:actionData>
  </iact:action>
  <iact:action type="add" startTime="33698">
    <iact:property name="dataType"/>
    <iact:actionData xml:id="d6">
      <inkml:trace xmlns:inkml="http://www.w3.org/2003/InkML" xml:id="stk6" contextRef="#ctx0" brushRef="#br0">12714 5139 0,'0'-22'147,"44"22"-131,23-22-9,-23 22 1,23-22-1,-1 0 2,-22 0-2,1 22 0,21 0 2,-22 0-2,-21 0 1,-1 0 0,0 0 0,0-23-1,0 23 2,0 0 1,23 0-5,-23 0 7,0 0-7,22 0 6,-22 0 6,23-22-14,-23 22 5,0 0 0,22-22 3,-22 22 4,23 0-8,-1 0 1,-22 0 3,0 0-4,0 0-1,1 0 2,-1 0 41</inkml:trace>
    </iact:actionData>
  </iact:action>
  <iact:action type="add" startTime="34740">
    <iact:property name="dataType"/>
    <iact:actionData xml:id="d7">
      <inkml:trace xmlns:inkml="http://www.w3.org/2003/InkML" xml:id="stk7" contextRef="#ctx0" brushRef="#br0">13157 5161 0,'22'0'65,"45"0"-60,-1 0 6,23 0-3,22-22 1,21 22-3,23-22-1,-44 22 3,22 0 0,-66 0 0,-1 0 1,-44 0-1,0 0 0,0-22 0</inkml:trace>
    </iact:actionData>
  </iact:action>
  <iact:action type="add" startTime="40211">
    <iact:property name="dataType"/>
    <iact:actionData xml:id="d8">
      <inkml:trace xmlns:inkml="http://www.w3.org/2003/InkML" xml:id="stk8" contextRef="#ctx0" brushRef="#br0">17166 4453 0,'67'0'56,"110"0"-42,67 0-13,-45 0 11,45 0-8,-67 0 8,0 0-6,-89 0 3,-43 0-2,-1 0 2</inkml:trace>
    </iact:actionData>
  </iact:action>
  <iact:action type="add" startTime="40637">
    <iact:property name="dataType"/>
    <iact:actionData xml:id="d9">
      <inkml:trace xmlns:inkml="http://www.w3.org/2003/InkML" xml:id="stk9" contextRef="#ctx0" brushRef="#br0">17255 4652 0,'0'0'1,"88"0"20,23 0-14,22 0 1,89 44 3,-23-44-5,22 22 1,-88-22 1,22 0 0,-66 0-1,-23 0 3,-21 0-2</inkml:trace>
    </iact:actionData>
  </iact:action>
  <iact:action type="add" startTime="57604">
    <iact:property name="dataType"/>
    <iact:actionData xml:id="d10">
      <inkml:trace xmlns:inkml="http://www.w3.org/2003/InkML" xml:id="stk10" contextRef="#ctx0" brushRef="#br0">20954 4586 0,'66'0'46,"1"0"-37,-1 22-2,45 44 2,-45-44-1,1 23 2,-23-23-5,0 0 4,-21 0 0,-1-22 52,44-22-42,45-111-14,-23 44 4,23 1 2,22 21-1,-44 23-5,21-22 7,-87 43-8,-1 23 3,0-22 1,0 0 8</inkml:trace>
    </iact:actionData>
  </iact:action>
  <iact:action type="add" startTime="62627">
    <iact:property name="dataType"/>
    <iact:actionData xml:id="d11">
      <inkml:trace xmlns:inkml="http://www.w3.org/2003/InkML" xml:id="stk11" contextRef="#ctx0" brushRef="#br0">26469 4874 0,'0'-23'66,"66"23"-55,90-22-7,-24 22 8,46 0-10,-23 0 12,22 0-12,-44 0 9,-45 0-4,-21 0 0,-45 0-1,0 0 2</inkml:trace>
    </iact:actionData>
  </iact:action>
  <iact:action type="add" startTime="63092">
    <iact:property name="dataType"/>
    <iact:actionData xml:id="d12">
      <inkml:trace xmlns:inkml="http://www.w3.org/2003/InkML" xml:id="stk12" contextRef="#ctx0" brushRef="#br0">26890 5006 0,'88'0'78,"68"0"-68,-68 0-1,-21 0-3,-23 0 2,-22 0 1,0 0-3</inkml:trace>
    </iact:actionData>
  </iact:action>
  <iact:action type="add" startTime="64122">
    <iact:property name="dataType"/>
    <iact:actionData xml:id="d13">
      <inkml:trace xmlns:inkml="http://www.w3.org/2003/InkML" xml:id="stk13" contextRef="#ctx0" brushRef="#br0">26868 3877 0,'0'0'1,"44"0"5,0 22 2,1 0 0,21 22 0,-22-22 0,1 45 1,-1-45-2,0 0 11,-22-22 56,1 0-66,-1-44-1,-22-23-1,44 1 5,0 0-7,23-45 4,-45 66 0,0 23 1,45 0 0</inkml:trace>
    </iact:actionData>
  </iact:action>
  <iact:action type="add" startTime="70100">
    <iact:property name="dataType"/>
    <iact:actionData xml:id="d14">
      <inkml:trace xmlns:inkml="http://www.w3.org/2003/InkML" xml:id="stk14" contextRef="#ctx0" brushRef="#br0">8528 6579 0,'44'0'43,"23"0"-38,43 0 1,-21 0 5,22 0-3,22 0 0,-23 0 0,-65 0-2,21 0 0,-22 0 2</inkml:trace>
    </iact:actionData>
  </iact:action>
  <iact:action type="add" startTime="70541">
    <iact:property name="dataType"/>
    <iact:actionData xml:id="d15">
      <inkml:trace xmlns:inkml="http://www.w3.org/2003/InkML" xml:id="stk15" contextRef="#ctx0" brushRef="#br0">8063 6845 0,'88'0'6,"67"0"3,-22-22-2,22 0 7,0 0-9,0-1 3,0 1-2,-44 0 3,44 0-2,-66 22 1,-45 0 0,0 0 0</inkml:trace>
    </iact:actionData>
  </iact:action>
  <iact:action type="add" startTime="71451">
    <iact:property name="dataType"/>
    <iact:actionData xml:id="d16">
      <inkml:trace xmlns:inkml="http://www.w3.org/2003/InkML" xml:id="stk16" contextRef="#ctx0" brushRef="#br0">12781 6513 0,'44'0'56,"45"0"-49,21 0 7,-21 0-11,-23 0 8,1 0-3,-23 0-4,0 0 6,1 0-3,-23 0 3,0 0 29</inkml:trace>
    </iact:actionData>
  </iact:action>
  <iact:action type="add" startTime="72026">
    <iact:property name="dataType"/>
    <iact:actionData xml:id="d17">
      <inkml:trace xmlns:inkml="http://www.w3.org/2003/InkML" xml:id="stk17" contextRef="#ctx0" brushRef="#br0">13113 6712 0,'177'-22'55,"0"0"-42,-66 0-5,-45 22-2,-21 0 3,-23 0 39</inkml:trace>
    </iact:actionData>
  </iact:action>
  <iact:action type="add" startTime="72987">
    <iact:property name="dataType"/>
    <iact:actionData xml:id="d18">
      <inkml:trace xmlns:inkml="http://www.w3.org/2003/InkML" xml:id="stk18" contextRef="#ctx0" brushRef="#br0">17432 6801 0,'133'0'62,"0"0"-48,0 0-9,0 0 3,-45 0-1,1 0 1,-45 0 0,0 0 2</inkml:trace>
    </iact:actionData>
  </iact:action>
  <iact:action type="add" startTime="73524">
    <iact:property name="dataType"/>
    <iact:actionData xml:id="d19">
      <inkml:trace xmlns:inkml="http://www.w3.org/2003/InkML" xml:id="stk19" contextRef="#ctx0" brushRef="#br0">17698 6956 0,'22'0'49,"67"0"-41,43 22-2,24 0 1,-24 0 3,1-22-5,-22 0 4,-67 0-2,1 0 2,-23 0 7</inkml:trace>
    </iact:actionData>
  </iact:action>
  <iact:action type="add" startTime="74355">
    <iact:property name="dataType"/>
    <iact:actionData xml:id="d20">
      <inkml:trace xmlns:inkml="http://www.w3.org/2003/InkML" xml:id="stk20" contextRef="#ctx0" brushRef="#br0">22017 6934 0,'44'-23'38,"23"23"-28,43 0 2,23 0-7,-44-22 6,44 0-5,-67 22 5,-21 0-6,-23-22 0,0 22 6,0 0 13,0-22-16</inkml:trace>
    </iact:actionData>
  </iact:action>
  <iact:action type="add" startTime="74748">
    <iact:property name="dataType"/>
    <iact:actionData xml:id="d21">
      <inkml:trace xmlns:inkml="http://www.w3.org/2003/InkML" xml:id="stk21" contextRef="#ctx0" brushRef="#br0">22261 6978 0,'88'0'110,"23"0"-99,22-22-3,22 0-1,-89-1 3,-21 23-4,-1-22 0</inkml:trace>
    </iact:actionData>
  </iact:action>
  <iact:action type="add" startTime="77467">
    <iact:property name="dataType"/>
    <iact:actionData xml:id="d22">
      <inkml:trace xmlns:inkml="http://www.w3.org/2003/InkML" xml:id="stk22" contextRef="#ctx0" brushRef="#br0">27045 7111 0,'22'0'50,"67"0"-45,21 0 8,23 0-7,45 0 4,-23 0-5,22 0 6,-66 0-7,21 0 9,-87 0-9,-23 0 2,0 0 3</inkml:trace>
    </iact:actionData>
  </iact:action>
  <iact:action type="add" startTime="77940">
    <iact:property name="dataType"/>
    <iact:actionData xml:id="d23">
      <inkml:trace xmlns:inkml="http://www.w3.org/2003/InkML" xml:id="stk23" contextRef="#ctx0" brushRef="#br0">27599 7377 0,'22'0'81,"0"0"-75,44-23 4,-43 23-2,-1 0-1,22-22 2,-22 22-2,0 0 2,0-22-1</inkml:trace>
    </iact:actionData>
  </iact:action>
  <iact:action type="add" startTime="82267">
    <iact:property name="dataType"/>
    <iact:actionData xml:id="d24">
      <inkml:trace xmlns:inkml="http://www.w3.org/2003/InkML" xml:id="stk24" contextRef="#ctx0" brushRef="#br0">8395 8684 0,'44'0'35,"-22"0"-28,67 0 1,44 0-1,0 0 2,22 0-1,0 0 0,-66 0 0,-1 0 0,-44 0 0,-21 0 0,-1 0 0</inkml:trace>
    </iact:actionData>
  </iact:action>
  <iact:action type="add" startTime="82765">
    <iact:property name="dataType"/>
    <iact:actionData xml:id="d25">
      <inkml:trace xmlns:inkml="http://www.w3.org/2003/InkML" xml:id="stk25" contextRef="#ctx0" brushRef="#br0">8329 8905 0,'66'0'40,"67"0"-32,44 0 2,-22 0-5,0 0 1,-44 0 4,-22 0 2,-23 0-10,-22 0 8</inkml:trace>
    </iact:actionData>
  </iact:action>
  <iact:action type="add" startTime="83604">
    <iact:property name="dataType"/>
    <iact:actionData xml:id="d26">
      <inkml:trace xmlns:inkml="http://www.w3.org/2003/InkML" xml:id="stk26" contextRef="#ctx0" brushRef="#br0">12537 8772 0,'44'0'37,"-22"0"-28,67 0-1,0 0 0,88 0 0,-22 0 0,-44 0-1,-45 0 2,-22 0-2,-22 0 2,1 0-2,-1 0 93</inkml:trace>
    </iact:actionData>
  </iact:action>
  <iact:action type="add" startTime="84244">
    <iact:property name="dataType"/>
    <iact:actionData xml:id="d27">
      <inkml:trace xmlns:inkml="http://www.w3.org/2003/InkML" xml:id="stk27" contextRef="#ctx0" brushRef="#br0">12714 8883 0,'133'0'33,"111"0"-28,-23 0 5,67 0-5,-44 0 5,-67 0 0,-44 0-2,-89 0 0</inkml:trace>
    </iact:actionData>
  </iact:action>
  <iact:action type="add" startTime="88665">
    <iact:property name="dataType"/>
    <iact:actionData xml:id="d28">
      <inkml:trace xmlns:inkml="http://www.w3.org/2003/InkML" xml:id="stk28" contextRef="#ctx0" brushRef="#br0">17631 8927 0,'111'0'49,"88"0"-39,1 0-1,43 0 0,23 22-3,-66-22 3,-45 0-2,-89 0 2,-44 0-2</inkml:trace>
    </iact:actionData>
  </iact:action>
  <iact:action type="add" startTime="89148">
    <iact:property name="dataType"/>
    <iact:actionData xml:id="d29">
      <inkml:trace xmlns:inkml="http://www.w3.org/2003/InkML" xml:id="stk29" contextRef="#ctx0" brushRef="#br0">18097 9038 0,'44'0'62,"67"0"-51,21 0-3,23 0-1,-22 0 1,-44 0 1,-67 0-3,0 0 1,0 0 1</inkml:trace>
    </iact:actionData>
  </iact:action>
  <iact:action type="add" startTime="93077">
    <iact:property name="dataType"/>
    <iact:actionData xml:id="d30">
      <inkml:trace xmlns:inkml="http://www.w3.org/2003/InkML" xml:id="stk30" contextRef="#ctx0" brushRef="#br0">22083 9104 0,'0'0'3,"23"0"6,-1 23 0,0-23-1,44 0 3,-44 22-3,1 0 0,21 0 1,-22-22 6,0 22-5,0-22 6,1 0 38,-1 0-46,0 0-2,66-44 1,-21-23 2,44-21-2,-45 21 1,23 23-1,-45 0 1,0 22 1,1 22-2</inkml:trace>
    </iact:actionData>
  </iact:action>
  <iact:action type="add" startTime="95171">
    <iact:property name="dataType"/>
    <iact:actionData xml:id="d31">
      <inkml:trace xmlns:inkml="http://www.w3.org/2003/InkML" xml:id="stk31" contextRef="#ctx0" brushRef="#br0">26735 9104 0,'88'0'79,"1"0"-68,0 0-3,66 0 0,-45 0 0,-21 0 0,-23 0-2,-21 0 3,-23 0 1</inkml:trace>
    </iact:actionData>
  </iact:action>
  <iact:action type="add" startTime="95580">
    <iact:property name="dataType"/>
    <iact:actionData xml:id="d32">
      <inkml:trace xmlns:inkml="http://www.w3.org/2003/InkML" xml:id="stk32" contextRef="#ctx0" brushRef="#br0">26757 9193 0,'44'0'70,"45"0"-62,-1 0 3,23 0-3,-44 0-2,21 0 0,-21 0 4,-23 0-4,-22 0 7,0 0-7,0 0 0</inkml:trace>
    </iact:actionData>
  </iact:action>
  <iact:action type="add" startTime="99108">
    <iact:property name="dataType"/>
    <iact:actionData xml:id="d33">
      <inkml:trace xmlns:inkml="http://www.w3.org/2003/InkML" xml:id="stk33" contextRef="#ctx0" brushRef="#br0">17897 7775 0,'22'0'105</inkml:trace>
    </iact:actionData>
  </iact:action>
  <iact:action type="add" startTime="101027">
    <iact:property name="dataType"/>
    <iact:actionData xml:id="d34">
      <inkml:trace xmlns:inkml="http://www.w3.org/2003/InkML" xml:id="stk34" contextRef="#ctx0" brushRef="#br0">17919 7709 0,'22'-22'42,"1"22"-37,43 0 5,1 0-4,-1 0 4,0 0-4,-21 0 4,-23 0-2,0 0 90,-22-22-90,0-1-5,0 1 9,0 0-4,-22 0-1,22 0 2,-22 0-1,0-1 0,-23 23 126,1 0-124,0 0-2,-23 0 0,1 0-3,44 0 6,-23 0-5,23 23 4,0-1-2,0-22 0,0 22 16,0-22-11,-1 22-4,1 0 24,22 0-11,0 1 3,0-1-16,0 0-2,0 22 2,22-44-1,1 22 0,21 45 1,0-45 0,0 22-1,-21-22 0,43 23 0,-44-45-2,0 0-1,23 0 5,-23 0-4,0 0 2,22 0 1,1 0 3,-1 0-7,-22 0 6,0 0-6,22 0 6,-44-22-6,23 22 4,-23-23 7,0-21-9,0 22 10,0 0 7,0 0-17,0-1 17,0 1-17,0 0 10,0-22-9,-67-23-1,-21 23 2,-1 22-2</inkml:trace>
    </iact:actionData>
  </iact:action>
  <iact:action type="add" startTime="102476">
    <iact:property name="dataType"/>
    <iact:actionData xml:id="d35">
      <inkml:trace xmlns:inkml="http://www.w3.org/2003/InkML" xml:id="stk35" contextRef="#ctx0" brushRef="#br0">16745 8041 0,'23'-22'72,"21"22"-66,0 0 2,0-22 6,-21 22-12,-1 0 17</inkml:trace>
    </iact:actionData>
  </iact:action>
  <iact:action type="add" startTime="102852">
    <iact:property name="dataType"/>
    <iact:actionData xml:id="d36">
      <inkml:trace xmlns:inkml="http://www.w3.org/2003/InkML" xml:id="stk36" contextRef="#ctx0" brushRef="#br0">16745 7930 0,'-22'0'55,"67"45"-40,-23-1 6,-22-22-8,22 0-3,-22 0 5,0 1 9</inkml:trace>
    </iact:actionData>
  </iact:action>
  <iact:action type="add" startTime="103324">
    <iact:property name="dataType"/>
    <iact:actionData xml:id="d37">
      <inkml:trace xmlns:inkml="http://www.w3.org/2003/InkML" xml:id="stk37" contextRef="#ctx0" brushRef="#br0">16812 7930 0,'-22'0'20,"0"45"-17,22-23 10,0 0-8,0 0 0,0 0 4,0 23-2,0-23 2,0 0-1,0 22 0,22-22 15,0 0-6,22 23 9,-22-45 0,0 0-23,1 0 5,-1 0 22,-22-22-19,0-1-1,0-43-2,0 22 0,0-23 0,-22 45-2,-23-22 2,45 22 0,-22 0-1,22-1 49,-66 1-38,44 22-11,-23 0 0,-21 0 2,-1 0-2</inkml:trace>
    </iact:actionData>
  </iact:action>
  <iact:action type="add" startTime="109003">
    <iact:property name="dataType"/>
    <iact:actionData xml:id="d38">
      <inkml:trace xmlns:inkml="http://www.w3.org/2003/InkML" xml:id="stk38" contextRef="#ctx0" brushRef="#br0">8816 11032 0,'-22'0'29,"66"0"-23,133-67-2,23 23 7,-23-1-2,-22 23-6,-44 0 5,-23 22 1,-21-22-1,-45 0-1</inkml:trace>
    </iact:actionData>
  </iact:action>
  <iact:action type="add" startTime="109412">
    <iact:property name="dataType"/>
    <iact:actionData xml:id="d39">
      <inkml:trace xmlns:inkml="http://www.w3.org/2003/InkML" xml:id="stk39" contextRef="#ctx0" brushRef="#br0">9037 11164 0,'0'23'47,"155"-23"-39,111-67-1,-44 1 2,-67 44-2,-45-1 4,-43 23-5,-23 0 1</inkml:trace>
    </iact:actionData>
  </iact:action>
  <iact:action type="add" startTime="118490">
    <iact:property name="dataType"/>
    <iact:actionData xml:id="d40">
      <inkml:trace xmlns:inkml="http://www.w3.org/2003/InkML" xml:id="stk40" contextRef="#ctx0" brushRef="#br0">22083 11054 0,'23'-22'34,"-1"22"-11,22 0-15,22 0-1,1 0 3,-1 0-4,1-23 2,21 1 1,-21 0-1,21 22 0,-21 0 0,-23 0 0,1-22 0,-23 22 9,0 0-10</inkml:trace>
    </iact:actionData>
  </iact:action>
  <iact:action type="add" startTime="118961">
    <iact:property name="dataType"/>
    <iact:actionData xml:id="d41">
      <inkml:trace xmlns:inkml="http://www.w3.org/2003/InkML" xml:id="stk41" contextRef="#ctx0" brushRef="#br0">22283 11209 0,'133'0'66,"22"-45"-59,-45 23 0,-65 0 1,-1 0 0,-22 22 2,0 0-2</inkml:trace>
    </iact:actionData>
  </iact:action>
  <iact:action type="add" startTime="120105">
    <iact:property name="dataType"/>
    <iact:actionData xml:id="d42">
      <inkml:trace xmlns:inkml="http://www.w3.org/2003/InkML" xml:id="stk42" contextRef="#ctx0" brushRef="#br0">22394 10345 0,'0'22'108,"22"0"-103,0-22 5,-22 22 6,22-22 73,0 0-62,0-22-14,0 0-7,1 0 1,-1 0 20,-22 0-12,22-1 26,0 1 13</inkml:trace>
    </iact:actionData>
  </iact:action>
  <iact:action type="add" startTime="123130">
    <iact:property name="dataType"/>
    <iact:actionData xml:id="d43">
      <inkml:trace xmlns:inkml="http://www.w3.org/2003/InkML" xml:id="stk43" contextRef="#ctx0" brushRef="#br0">26691 11253 0,'66'0'56,"67"-44"-48,0-1 2,66 23-4,-44 0 5,22 0-6,-22 0 6,-88 22-2,-1 0-6,-44 0 5,1 0 1</inkml:trace>
    </iact:actionData>
  </iact:action>
  <iact:action type="add" startTime="123579">
    <iact:property name="dataType"/>
    <iact:actionData xml:id="d44">
      <inkml:trace xmlns:inkml="http://www.w3.org/2003/InkML" xml:id="stk44" contextRef="#ctx0" brushRef="#br0">27134 11408 0,'44'0'55,"89"0"-42,-23-22-7,46 0 4,-24 0-4,-65 22-1,-23-23 7,-22 23-1</inkml:trace>
    </iact:actionData>
  </iact:action>
  <iact:action type="add" startTime="134058">
    <iact:property name="dataType"/>
    <iact:actionData xml:id="d45">
      <inkml:trace xmlns:inkml="http://www.w3.org/2003/InkML" xml:id="stk45" contextRef="#ctx0" brushRef="#br0">22261 12139 0,'0'0'1,"22"0"23,0 0-9,0 22-8,0-22 1,-22 22 4,22-22-6,1 23 1,-1-23 2,0 0 24,0 22-12,-22 0 22,22-22-22,22 0-13,-44-22 2,23 22-4,-1-45 3,0 1 1,-22 22 4,44 0-4,-44 0 5,22 22 8</inkml:trace>
    </iact:actionData>
  </iact:action>
  <iact:action type="add" startTime="135739">
    <iact:property name="dataType"/>
    <iact:actionData xml:id="d46">
      <inkml:trace xmlns:inkml="http://www.w3.org/2003/InkML" xml:id="stk46" contextRef="#ctx0" brushRef="#br0">22216 13291 0,'67'-22'71,"66"0"-59,22-23-5,22 23-2,22 0 3,-22 0 4,-22 0-5,-88 0 2,-23 22-3</inkml:trace>
    </iact:actionData>
  </iact:action>
  <iact:action type="add" startTime="136220">
    <iact:property name="dataType"/>
    <iact:actionData xml:id="d47">
      <inkml:trace xmlns:inkml="http://www.w3.org/2003/InkML" xml:id="stk47" contextRef="#ctx0" brushRef="#br0">22349 13690 0,'22'-22'7,"67"-1"0,66-21 3,44 0-1,-21-1-3,-1 23 0,22-22 4,-66 22 1,0 0-6,-89-23 2,-22 45 1</inkml:trace>
    </iact:actionData>
  </iact:action>
  <iact:action type="add" startTime="138683">
    <iact:property name="dataType"/>
    <iact:actionData xml:id="d48">
      <inkml:trace xmlns:inkml="http://www.w3.org/2003/InkML" xml:id="stk48" contextRef="#ctx0" brushRef="#br0">26646 13535 0,'67'22'39,"66"-22"-29,44-22-3,44-1 1,-21 1 0,-45 0 0,-45 22-1,1 0 1,-44-22 1,-45 22-1</inkml:trace>
    </iact:actionData>
  </iact:action>
  <iact:action type="add" startTime="139339">
    <iact:property name="dataType"/>
    <iact:actionData xml:id="d49">
      <inkml:trace xmlns:inkml="http://www.w3.org/2003/InkML" xml:id="stk49" contextRef="#ctx0" brushRef="#br0">27001 13668 0,'0'22'42,"88"-44"-36,45-1 4,111 1-2,-67-22-2,67 22 2,-45 22-1,0 0 2,-66 0 0,-44 0-4,-67 0 3,0 0 0</inkml:trace>
    </iact:actionData>
  </iact:action>
  <iact:action type="add" startTime="142523">
    <iact:property name="dataType"/>
    <iact:actionData xml:id="d50">
      <inkml:trace xmlns:inkml="http://www.w3.org/2003/InkML" xml:id="stk50" contextRef="#ctx0" brushRef="#br0">27200 12427 0,'0'-22'42,"-22"0"14,-22 22-50,-23-45 2,45 45 2,-45 0-2,23-22 0,0 0-1,-45 0 3,45 22-4,22 0 0,-22 0 4,-1-22-1,1 22-2,22 0 2,0 0-1,-1 0 58,1 0-44,0 0-14,0 0-1,-22 0 8,22 0-7,-1 22 10,-21-22-11,22 22 3,0 0-4,0-22 3,0 0-1,-23 22 0,23 1-3,0-23 6,0 0-2,0 22-5,-1-22 7,1 22-7,0-22 5,0 0 16,22 22-10,-22-22-8,22 22 2,-22 0 6,22 1 17,0-1-12,0 0-12,0 0-1,0 22 10,0-22-9,22-22 1,0 45-2,0-45 3,22 22-4,-21 0 4,21-22-5,-22 22 3,0-22-2,0 0 7,1 22-10,-1 0 8,0-22 5,0 0 0,22 0 0,1 0-9,-1 0 2,0 0-1,-22 0 0,23 0 0,-1 0 0,0 0 0,1 0-1,-23 0-1,22 0 3,0 0-2,1 0 3,-1 0 6,-22 0-5,0 0-6,0 0 11,0 0-8,1 0 22,21 0-12,-22-22-5,0 22-4,0 0-1,1 0-1,-1-22 2,0 22 1,0-22 6,-22 0-9,22 22 3,0-22-4,-22 0 9,0-1-6,0 1-1,0 0 0,0 0 0,0 0 8,-22-22-8,0 44 0,0-45 1,-22 23-4,21 0 4,1 0-1,-22 0-1,22-1 3,0 1-3</inkml:trace>
    </iact:actionData>
  </iact:action>
  <iact:action type="add" startTime="155618">
    <iact:property name="dataType"/>
    <iact:actionData xml:id="d51">
      <inkml:trace xmlns:inkml="http://www.w3.org/2003/InkML" xml:id="stk51" contextRef="#ctx0" brushRef="#br0">17587 15595 0,'22'-22'51,"23"22"-46,21 0 6,45 0-1,44 0-5,22 0 1,-22 0 5,-22 0-6,0 0 4,-67 0-1,-21 0-2,-23 0 29</inkml:trace>
    </iact:actionData>
  </iact:action>
  <iact:action type="add" startTime="156052">
    <iact:property name="dataType"/>
    <iact:actionData xml:id="d52">
      <inkml:trace xmlns:inkml="http://www.w3.org/2003/InkML" xml:id="stk52" contextRef="#ctx0" brushRef="#br0">17742 15705 0,'44'0'41,"111"-22"-33,23 22 0,21 0 0,22 0 0,-65 0-1,-68 0 0,-66 0 2</inkml:trace>
    </iact:actionData>
  </iact:action>
  <iact:action type="add" startTime="158818">
    <iact:property name="dataType"/>
    <iact:actionData xml:id="d53">
      <inkml:trace xmlns:inkml="http://www.w3.org/2003/InkML" xml:id="stk53" contextRef="#ctx0" brushRef="#br0">17498 14443 0,'23'0'49,"-1"0"-42,22 0 0,23 44 1,-45-22 0,22 0 2,-22 1 6,0-23 64,23 0-65,-23-23-10,22-21 0,-44-22 2,22 44 0,0-1 4,0-21 3</inkml:trace>
    </iact:actionData>
  </iact:action>
  <iact:action type="add" startTime="160580">
    <iact:property name="dataType"/>
    <iact:actionData xml:id="d54">
      <inkml:trace xmlns:inkml="http://www.w3.org/2003/InkML" xml:id="stk54" contextRef="#ctx0" brushRef="#br0">22615 15528 0,'0'-22'7,"22"22"0,0 0 4,67 0-5,0-22 2,43 0 0,-21 0-1,22-1 2,-44 23-3,-23 0 4,-22 0-3,1-22 4,-23 22-5,0 0 3,0 0-3,-22-22 10</inkml:trace>
    </iact:actionData>
  </iact:action>
  <iact:action type="add" startTime="161002">
    <iact:property name="dataType"/>
    <iact:actionData xml:id="d55">
      <inkml:trace xmlns:inkml="http://www.w3.org/2003/InkML" xml:id="stk55" contextRef="#ctx0" brushRef="#br0">22814 15462 0,'89'0'72,"66"0"-61,22 0-5,0 0 3,45 0-2,-67 0 1,0 0 1,-89 0-3,1 0 1,-45 0 1,0 0 1</inkml:trace>
    </iact:actionData>
  </iact:action>
  <iact:action type="add" startTime="162761">
    <iact:property name="dataType"/>
    <iact:actionData xml:id="d56">
      <inkml:trace xmlns:inkml="http://www.w3.org/2003/InkML" xml:id="stk56" contextRef="#ctx0" brushRef="#br0">17764 14111 0,'0'44'129,"0"0"-110,22-22-8,-22 0-6,0 1 6,0-1-9,0 0 25,0 0-13,0 0 4,23 0 45,-23 1-57,0-1 27</inkml:trace>
    </iact:actionData>
  </iact:action>
  <iact:action type="add" startTime="163612">
    <iact:property name="dataType"/>
    <iact:actionData xml:id="d57">
      <inkml:trace xmlns:inkml="http://www.w3.org/2003/InkML" xml:id="stk57" contextRef="#ctx0" brushRef="#br0">17941 14177 0,'0'44'86,"0"23"-79,0-1 2,0 1-1,0-23 0,0-22-1,0 22 2,0-21-2,0-1 3</inkml:trace>
    </iact:actionData>
  </iact:action>
  <iact:action type="add" startTime="164276">
    <iact:property name="dataType"/>
    <iact:actionData xml:id="d58">
      <inkml:trace xmlns:inkml="http://www.w3.org/2003/InkML" xml:id="stk58" contextRef="#ctx0" brushRef="#br0">17986 13800 0,'-22'0'33,"22"23"-3,0-1-16,0 0-5,0 0 1,0 0-1,0 22 6,22-21-7,-22-1 0,0 22-1,22-44-1,-22 22 2,22 0 0,0-22 1,-22 23-1,22-1 7,23-22 59,-23-22-58,-22-1 2,22-21-9,-22 22 5,0 0-8,0 0 5,0-1 12,0 1 0,-22 22-13,22-22 6,-22 0 1,0 0-10,22 0 97,-23 22-87,-43 0-12,22 0 3</inkml:trace>
    </iact:actionData>
  </iact:action>
  <iact:action type="add" startTime="172011">
    <iact:property name="dataType"/>
    <iact:actionData xml:id="d59">
      <inkml:trace xmlns:inkml="http://www.w3.org/2003/InkML" xml:id="stk59" contextRef="#ctx0" brushRef="#br0">17609 13933 0,'22'0'18,"23"22"-13,-1 1 6,22-23-3,-21 44 1,-1-44-4,-22 0 4,22 44-3,-21-44 11,-1 0 6,0 22 9</inkml:trace>
    </iact:actionData>
  </iact:action>
  <iact:action type="add" startTime="172451">
    <iact:property name="dataType"/>
    <iact:actionData xml:id="d60">
      <inkml:trace xmlns:inkml="http://www.w3.org/2003/InkML" xml:id="stk60" contextRef="#ctx0" brushRef="#br0">18030 13823 0,'-22'0'56,"22"44"-47,-44 44 0,-1-21-1,45-1 0,-22-21 1,0-1-4,0 0 1,0-22 5,0 23-6</inkml:trace>
    </iact:actionData>
  </iact:action>
  <iact:action type="add" startTime="181717">
    <iact:property name="dataType"/>
    <iact:actionData xml:id="d61">
      <inkml:trace xmlns:inkml="http://www.w3.org/2003/InkML" xml:id="stk61" contextRef="#ctx0" brushRef="#br0">13091 15395 0,'0'0'3,"44"0"5,22-22-4,1 0 3,-1 0-1,23 0 5,44 22-5,-89 0 3,67-22-1,-23 22 2,45 0-6,-66 0 4,-23 0 1,-22 0-2,0 0 2</inkml:trace>
    </iact:actionData>
  </iact:action>
  <iact:action type="add" startTime="182293">
    <iact:property name="dataType"/>
    <iact:actionData xml:id="d62">
      <inkml:trace xmlns:inkml="http://www.w3.org/2003/InkML" xml:id="stk62" contextRef="#ctx0" brushRef="#br0">13379 15550 0,'66'0'30,"133"0"-20,45-66-4,0 44 4,-67 22-3,-44-22-2,-111 22 4</inkml:trace>
    </iact:actionData>
  </iact:action>
  <iact:action type="add" startTime="183587">
    <iact:property name="dataType"/>
    <iact:actionData xml:id="d63">
      <inkml:trace xmlns:inkml="http://www.w3.org/2003/InkML" xml:id="stk63" contextRef="#ctx0" brushRef="#br0">16723 15484 0,'22'0'48,"23"0"-37,-1 44-6,0-22 3,1 1 1,-1-1-1,0 22-1,-22-44 1,-22 22-1,22-22 0,1 0 53,-1 0-55,44-22 6,1-44-1,-1-1-2,23-22 0,-1 1 0,-43 44-1,-23 21-1,0-21-1,0 44 5,-22-22-2,22 0 7</inkml:trace>
    </iact:actionData>
  </iact:action>
  <iact:action type="add" startTime="186563">
    <iact:property name="dataType"/>
    <iact:actionData xml:id="d64">
      <inkml:trace xmlns:inkml="http://www.w3.org/2003/InkML" xml:id="stk64" contextRef="#ctx0" brushRef="#br0">23368 15196 0,'0'22'40,"44"-22"-29,1 44-4,-1-21 0,-22-23 9,0 22-2,0-22 53,23-22-58,21-45 0,-22-22-7,23 1 14,-1 21-14,-21 23 5,-1 0 5,-22 22-1</inkml:trace>
    </iact:actionData>
  </iact:action>
  <iact:action type="add" startTime="187803">
    <iact:property name="dataType"/>
    <iact:actionData xml:id="d65">
      <inkml:trace xmlns:inkml="http://www.w3.org/2003/InkML" xml:id="stk65" contextRef="#ctx0" brushRef="#br0">26646 15661 0,'67'0'55,"43"0"-47,23 0 4,111 0-6,-45 0 0,45 0 3,-45 0-2,-66 0 3,-66 0-5,-45 0 4</inkml:trace>
    </iact:actionData>
  </iact:action>
  <iact:action type="add" startTime="188563">
    <iact:property name="dataType"/>
    <iact:actionData xml:id="d66">
      <inkml:trace xmlns:inkml="http://www.w3.org/2003/InkML" xml:id="stk66" contextRef="#ctx0" brushRef="#br0">26779 15772 0,'22'-22'66,"23"22"-60,43-45 5,45 45-4,44-22 2,23 0-2,-45 0 3,44 22-4,-22 0 4,-44 0-7,-22 0 10,-67 0-8,0 0 7</inkml:trace>
    </iact:actionData>
  </iact:action>
  <iact:action type="add" startTime="191699">
    <iact:property name="dataType"/>
    <iact:actionData xml:id="d67">
      <inkml:trace xmlns:inkml="http://www.w3.org/2003/InkML" xml:id="stk67" contextRef="#ctx0" brushRef="#br0">27289 14642 0,'22'0'50,"0"22"-45,22 0 6,23 23-6,-23-1 11,0-44 3,-22 0 29,1 0-43,21 0 6,-22 0-3,89-22 0,-67-45 0,67 1 0,-67 22-3,45-23 4,-67 67 0,0-22-2,0 22 3,-22-22 3</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58:08.287"/>
    </inkml:context>
    <inkml:brush xml:id="br0">
      <inkml:brushProperty name="width" value="0.05292" units="cm"/>
      <inkml:brushProperty name="height" value="0.05292" units="cm"/>
      <inkml:brushProperty name="color" value="#FF0000"/>
    </inkml:brush>
  </inkml:definitions>
  <iact:action type="add" startTime="1807">
    <iact:property name="dataType"/>
    <iact:actionData xml:id="d0">
      <inkml:trace xmlns:inkml="http://www.w3.org/2003/InkML" xml:id="stk0" contextRef="#ctx0" brushRef="#br0">18606 1684 0,'22'0'59,"222"-22"-58,-67 22 3,67-67 3,21 45 2,23 0-1,22 22 0,-44-44 3,-89 44-7,-66-23 5,-44 23-1,-45-22 16</inkml:trace>
    </iact:actionData>
  </iact:action>
  <iact:action type="add" startTime="2241">
    <iact:property name="dataType"/>
    <iact:actionData xml:id="d1">
      <inkml:trace xmlns:inkml="http://www.w3.org/2003/InkML" xml:id="stk1" contextRef="#ctx0" brushRef="#br0">18916 1950 0,'-22'0'10,"44"0"11,44 0-13,23 0 2,88 0-4,89 0 5,-44 0-3,132 0-3,-110-45 4,-1 23 2,1-44-5,-156 21 4,23 1-4,-89 44 0</inkml:trace>
    </iact:actionData>
  </iact:action>
  <iact:action type="add" startTime="5273">
    <iact:property name="dataType"/>
    <iact:actionData xml:id="d2">
      <inkml:trace xmlns:inkml="http://www.w3.org/2003/InkML" xml:id="stk2" contextRef="#ctx0" brushRef="#br0">12404 2171 0,'0'-22'33,"22"22"-24,23 44 9,-23-22-12,0 23 3,22-23-1,-44 0-5,44-22 9,-44 22-6,23-22 2,-1 0 25,0 0-12,22 0-12,45-88 2,44-23-6,-23 22 7,23 1-6,-44 43 4,-1 1-5,-21 0 7,-45 44-7,0-23 6</inkml:trace>
    </iact:actionData>
  </iact:action>
  <iact:action type="add" startTime="15913">
    <iact:property name="dataType"/>
    <iact:actionData xml:id="d3">
      <inkml:trace xmlns:inkml="http://www.w3.org/2003/InkML" xml:id="stk3" contextRef="#ctx0" brushRef="#br0">20444 731 0,'-22'-22'87,"0"0"-79,0 0-1,0 22 2,0-22 2,-1-1-6,-21 1 7,0 0-10,22 22 8,-23-22 7,45 0-14,-22 22 1,0 0 6,0-22-5,0 22 5,-22-22-4,-1-1 13,23 23-3,-22 0-8,22 0 8,-1 0-8,1 0 0,0 0 8,0 0-2,0 0-2,0 0-7,-23 0 2,-21 0 0,22 0 3,-1 0-4,1 0 3,0 0-2,-1-22 4,-21 0-3,22 22-2,22 0 2,-1 0 1,1 0-2,-22 0 0,22 0 1,-22 0 3,21 0-2,-21 0-1,0 0 8,22 0-7,-1 0-2,1 0 2,0 0 7,-22 0-10,22 0 7,-23 0-6,23 0 10,0 0-8,0 0 7,0 0-9,0 0 9,0 0-8,-1 0 8,1 0-6,0 0-4,-22 0 2,22 22 3,-1-22-6,1 0 3,22 22 1,-44 1-1,22-1 32,0-22-23,22 22-8,-22 0-3,-1 0 18,1-22-17,22 22 1,-22 23 0,0-1 12,22-22-8,0 22 0,0-21 0,0-1 0,0 0-6,0 0 21,0 0-23,0 0 5,0 0-2,0 23 10,22-23-9,0 22-1,45 45 2,-45-67-3,22 22 4,0 1-3,1-23 2,21 0 0,45 22-1,-22 0-3,-23-44 3,45 45 0,-45-23 1,23 0-3,22 0 5,-45-22-1,23 0-6,-1 22 8,-43-22-7,21 0 2,-22 0 2,23 0-3,-23 0 3,-22 0-1,22 0 0,1 0-1,-1 0 2,0 0 0,23 0-2,-1 0 2,-21 0-3,-1 0 3,-22 0-2,22 0 1,-22 0 0,23 0 12,-1-22-3,-44 0-11,44-22 4,-21 44-4,-1-22 5,0-45-6,0 45 7,0 0-9,-22-22 4,22 21 3,-22 1-4,22-22 4,-22 22-5,23-22 4,-23-1-1,0-21 0,22 21 0,-22 1 0,0 22 3,0-22-2,0-1-2,0 23 2,0 0-1,0 0 1,0-45-3,-22 23 7,-23-22-1</inkml:trace>
    </iact:actionData>
  </iact:action>
  <iact:action type="add" startTime="25417">
    <iact:property name="dataType"/>
    <iact:actionData xml:id="d4">
      <inkml:trace xmlns:inkml="http://www.w3.org/2003/InkML" xml:id="stk4" contextRef="#ctx0" brushRef="#br0">7398 6712 0,'22'0'51,"1"-22"-28,21 0-16,0-45 1,45 1-1,-1-23 0,1 1 2,22 21-2,-89 45 0,22-22 2,0 22-2,-21-1 2,-1 1 7</inkml:trace>
    </iact:actionData>
  </iact:action>
  <iact:action type="add" startTime="26025">
    <iact:property name="dataType"/>
    <iact:actionData xml:id="d5">
      <inkml:trace xmlns:inkml="http://www.w3.org/2003/InkML" xml:id="stk5" contextRef="#ctx0" brushRef="#br0">8484 6003 0,'-23'0'34,"-21"22"-29,-67 45 4,67-23-3,-44 23 3,65-45-3,-21 66 4,44-66-1,0 1-3,0 21 2,0 0-1,0-22 2,22-22-2,-22 23 2,45-1-1,-45 0 0,22 0 2,22 0 5,22-22-7,-21 0-2,43 0 4,1 0-2,-45-44 0,0 44 0,-21-44-1</inkml:trace>
    </iact:actionData>
  </iact:action>
  <iact:action type="add" startTime="26627">
    <iact:property name="dataType"/>
    <iact:actionData xml:id="d6">
      <inkml:trace xmlns:inkml="http://www.w3.org/2003/InkML" xml:id="stk6" contextRef="#ctx0" brushRef="#br0">8151 5737 0,'0'23'48,"0"43"-40,0-22-3,0 1 2,0-23 3,0 0-2,0 0-2,0 0 5</inkml:trace>
    </iact:actionData>
  </iact:action>
  <iact:action type="add" startTime="26969">
    <iact:property name="dataType"/>
    <iact:actionData xml:id="d7">
      <inkml:trace xmlns:inkml="http://www.w3.org/2003/InkML" xml:id="stk7" contextRef="#ctx0" brushRef="#br0">8329 5848 0,'0'44'78,"0"23"-69,0-23 1,0 23-3,0-23 0,0 0 2,-23-22-2,23 1 3,0-1-3</inkml:trace>
    </iact:actionData>
  </iact:action>
  <iact:action type="add" startTime="27383">
    <iact:property name="dataType"/>
    <iact:actionData xml:id="d8">
      <inkml:trace xmlns:inkml="http://www.w3.org/2003/InkML" xml:id="stk8" contextRef="#ctx0" brushRef="#br0">8129 5272 0,'-22'0'25,"0"0"-16,22 45 1,0 21-5,0-22 2,0 1 2,0-1-2,0 0 0,0-22 3,22 23-2,22-23 0,-21 0-1,-1 0 0,22-22 3,-22 0-3,0 0 3,0 0-5,23-44 4,-23-23 0,0-43-2,-22 21 2,0 23-3,0 21 4,0 1-2,0 22-1,0 0 42,-44 22-31,-1 0-9,1 0-2,-67 22 2,23 22-4,-1-44 6,1 22-5,21 23 0</inkml:trace>
    </iact:actionData>
  </iact:action>
  <iact:action type="add" startTime="28194">
    <iact:property name="dataType"/>
    <iact:actionData xml:id="d9">
      <inkml:trace xmlns:inkml="http://www.w3.org/2003/InkML" xml:id="stk9" contextRef="#ctx0" brushRef="#br0">8572 6358 0,'67'66'41,"-45"-44"-34,66 67 2,-43-1 0,43 23-2,1 0 2,-23-22-6,-21-23 10,21 0-7,-66-43-2,22-23 5,-22 22-1</inkml:trace>
    </iact:actionData>
  </iact:action>
  <iact:action type="add" startTime="28841">
    <iact:property name="dataType"/>
    <iact:actionData xml:id="d10">
      <inkml:trace xmlns:inkml="http://www.w3.org/2003/InkML" xml:id="stk10" contextRef="#ctx0" brushRef="#br0">9458 6491 0,'111'0'97,"177"0"-92,66 0 9,23 0-5,-67 0-4,-66 0 8,-200 0-4,-22-23 66,-22 1-68,-22-22-3</inkml:trace>
    </iact:actionData>
  </iact:action>
  <iact:action type="add" startTime="29217">
    <iact:property name="dataType"/>
    <iact:actionData xml:id="d11">
      <inkml:trace xmlns:inkml="http://www.w3.org/2003/InkML" xml:id="stk11" contextRef="#ctx0" brushRef="#br0">10322 5848 0,'22'44'33,"22"23"-28,23-1 5,22 23-2,-23-23-1,45 23 4,-1-23-5,-65-21 3,-1-1-3,0-44 3,-44 22-2,22 0 16,-22 1 36,0-1-43,0 22-11,-22-22 4,-22 22 1,0-21-3,22 21 1,-45 0-2,23-22 2,22 1 0,-23-1 0</inkml:trace>
    </iact:actionData>
  </iact:action>
  <iact:action type="add" startTime="29999">
    <iact:property name="dataType"/>
    <iact:actionData xml:id="d12">
      <inkml:trace xmlns:inkml="http://www.w3.org/2003/InkML" xml:id="stk12" contextRef="#ctx0" brushRef="#br0">11917 6756 0,'44'-44'65,"0"-22"-54,67 21-1,-44 1-4,43-22 4,-21-1-3,-23 67 2,-43-22-2,-1 0-1,0 22 147,22 0-139,45 22-7,-1 44 7,67 23-7,-66-23-5,44-21 6,-22 21 4,-89-44-5,22 1 1,-22-1-3,0-22 5</inkml:trace>
    </iact:actionData>
  </iact:action>
  <iact:action type="add" startTime="30937">
    <iact:property name="dataType"/>
    <iact:actionData xml:id="d13">
      <inkml:trace xmlns:inkml="http://www.w3.org/2003/InkML" xml:id="stk13" contextRef="#ctx0" brushRef="#br0">12603 6048 0,'0'44'63,"0"44"-52,0-21-4,0-23 0,0 0 1,-22 1-1,22-23 0,0 0 13,0 0 48,0 0-44,-22-22-16</inkml:trace>
    </iact:actionData>
  </iact:action>
  <iact:action type="add" startTime="31498">
    <iact:property name="dataType"/>
    <iact:actionData xml:id="d14">
      <inkml:trace xmlns:inkml="http://www.w3.org/2003/InkML" xml:id="stk14" contextRef="#ctx0" brushRef="#br0">12559 5560 0,'0'67'46,"0"-23"-35,0 0-4,0 1 1,0-23 1,0 0-2,0 22 2,44-22 0,-21 23 3,-1-45-1,0 44-2,22-44 44,-44-22-46,22-89 1,0 45-1,-22-1 2,0-22-2,0 23 0,0 22 1,0 22 0,0-1 9,0 1-1,0 0 3,-44 22 3,0-22-13,0 22-4,-1 0 3,1 0 2,22 0-3,0 0 1,0 0 1,-1 0-1,1 0 8,0 0-8,22 22 9</inkml:trace>
    </iact:actionData>
  </iact:action>
  <iact:action type="add" startTime="32385">
    <iact:property name="dataType"/>
    <iact:actionData xml:id="d15">
      <inkml:trace xmlns:inkml="http://www.w3.org/2003/InkML" xml:id="stk15" contextRef="#ctx0" brushRef="#br0">13024 5294 0,'45'0'81,"21"0"-73,-22 0 1,1-22-4,-23 22 6,0 0-4,0-22 22,-22 0 14,0 0-35,-22-23-2,0 1 3,-45 22-3,23 0 2,-45-22 0,23 21 0,0 23 0,21 0 5,1-22-11,22 22 8,0 0 6,-1 0 17,1 0-26,0 0 2,0 45-2,22-1 1,0 22-1,0 1 1,0-1-1,0 1 1,0-23 3,0 0-4,0-22 3,0 23-5,22-45 3,0 22 1,23 44-2,-1-44 2,0 1 2,23-1-6,-1 0 3,45 22 0,0-22-1,-23-22 2,1 0-1,-23 0 0,1 0-1,-23-44 11,-44 22-11,0-22-1,0-1 4,0-21-4,0 22 4,0-23-3,0 1 2,-22 44 0,0-23-3,0 23 4,-1 22 8,23-22-14,-22 22 13,0-22-6,-22 22-3,-23 0 0,23 0 0,-22 0-1,-1 0 2,23 0-2,0 0-1</inkml:trace>
    </iact:actionData>
  </iact:action>
  <iact:action type="add" startTime="33809">
    <iact:property name="dataType"/>
    <iact:actionData xml:id="d16">
      <inkml:trace xmlns:inkml="http://www.w3.org/2003/InkML" xml:id="stk16" contextRef="#ctx0" brushRef="#br0">12471 6867 0,'44'0'87,"0"-22"-71,23 22-9,-23 0 2,44-22 2,-43 0-5,-1 0 9,-22 22 1</inkml:trace>
    </iact:actionData>
  </iact:action>
  <iact:action type="add" startTime="34322">
    <iact:property name="dataType"/>
    <iact:actionData xml:id="d17">
      <inkml:trace xmlns:inkml="http://www.w3.org/2003/InkML" xml:id="stk17" contextRef="#ctx0" brushRef="#br0">12648 6646 0,'-22'0'31,"22"22"-12,0 0-13,22 0-1,-22 22 4,22 1-2,0-23 2,-22 22-1,22 0-1,-22-21 9,0-1-7</inkml:trace>
    </iact:actionData>
  </iact:action>
  <iact:action type="add" startTime="34815">
    <iact:property name="dataType"/>
    <iact:actionData xml:id="d18">
      <inkml:trace xmlns:inkml="http://www.w3.org/2003/InkML" xml:id="stk18" contextRef="#ctx0" brushRef="#br0">12670 6601 0,'-44'-22'8,"21"22"0,1 0 0,-22 0 1,22 0-1,-22 0 1,-1 0-2,23 0 2,-22 0-1,22 0-1,-1 22 17,1 23 1,22-1-5,0-22-18,0 45 6,0-23 4,0-22-7,0 44 3,0-43 0,0 21 0,0 0-1,0 0 2,22-21-1,1-1 1,-1 0-3,0 0 4,0 0 7,0 0-10,23-22 1,-23 0 30,0 0-30,0 0 3,22 0-5,1-22 5,-1 0-6,0-22 6,-22 22 2,-22-1-5,22-21-1,1 22 10,-23-22-9,0 22 0,0-1-2,0-21 4,0 0-3,0 22 1,0 0 0,0-23 1,0 23 6,0 0 12,0 0 3,0 0-9,0-1 1,-23-21-15,-21 22 14,0 0-14,-45 22-5,-44-22 6</inkml:trace>
    </iact:actionData>
  </iact:action>
  <iact:action type="add" startTime="50409">
    <iact:property name="dataType"/>
    <iact:actionData xml:id="d19">
      <inkml:trace xmlns:inkml="http://www.w3.org/2003/InkML" xml:id="stk19" contextRef="#ctx0" brushRef="#br0">7908 3611 0,'22'22'58,"44"22"-53,1 1 7,-1-1-5,-21 0 3,-1-44-5,-44 22 1,22-22 4,0 23-1,0-23 60,23 0-53,-1-45-8,0-21 1,-22 44 0,45-45-3,-45 45 1,22-22 2,-22 44 7,0-22-8,23 22 35</inkml:trace>
    </iact:actionData>
  </iact:action>
  <iact:action type="add" startTime="72481">
    <iact:property name="dataType"/>
    <iact:actionData xml:id="d20">
      <inkml:trace xmlns:inkml="http://www.w3.org/2003/InkML" xml:id="stk20" contextRef="#ctx0" brushRef="#br0">23966 4918 0,'22'0'39,"0"0"-31,23-22-2,65 22 4,46-22-2,21 22-1,66 0 2,-21 0-1,22 0 0,-45 0-1,-44 0 1,-89 0 2,-44 0-5</inkml:trace>
    </iact:actionData>
  </iact:action>
  <iact:action type="add" startTime="72888">
    <iact:property name="dataType"/>
    <iact:actionData xml:id="d21">
      <inkml:trace xmlns:inkml="http://www.w3.org/2003/InkML" xml:id="stk21" contextRef="#ctx0" brushRef="#br0">24387 4984 0,'44'0'49,"67"0"-40,88 0 0,23 0-2,22 0 1,-1 0-1,-44 0 2,-43 0-2,-90-22 1,-22 22-2,-22-22 5</inkml:trace>
    </iact:actionData>
  </iact:action>
  <iact:action type="add" startTime="85817">
    <iact:property name="dataType"/>
    <iact:actionData xml:id="d22">
      <inkml:trace xmlns:inkml="http://www.w3.org/2003/InkML" xml:id="stk22" contextRef="#ctx0" brushRef="#br0">5803 14221 0,'23'0'81,"21"0"-75,0 0 5,23 0-7,-23 0 4,-22 0 5,0 0-5,23 0-1,-23 0-3,0 0 10,0 0-9,0 0 17,22 0 4,-21 0-20,43-66 1,23-1 1,-23-21 1,-22 43-1,1 1-2,-1 0 4,-22 22 5</inkml:trace>
    </iact:actionData>
  </iact:action>
  <iact:action type="add" startTime="87425">
    <iact:property name="dataType"/>
    <iact:actionData xml:id="d23">
      <inkml:trace xmlns:inkml="http://www.w3.org/2003/InkML" xml:id="stk23" contextRef="#ctx0" brushRef="#br0">11319 14709 0,'0'-23'41,"22"23"-35,22 0 6,0 0-8,-21 23 7,43 21-5,-22-22 0,1 0 8,-23 0-9,22 1 6,-22-23 58,0-23-60,1-43-2,21-23 2,0 45-1,0 0 2,1 22-5,-23-23 2,0 45 0,-22-22 2</inkml:trace>
    </iact:actionData>
  </iact:action>
  <iact:action type="add" startTime="101745">
    <iact:property name="dataType"/>
    <iact:actionData xml:id="d24">
      <inkml:trace xmlns:inkml="http://www.w3.org/2003/InkML" xml:id="stk24" contextRef="#ctx0" brushRef="#br0">16945 8573 0,'22'0'58,"44"-22"-53,1 22 6,21-23-2,23 23-6,22 0 8,-22-22-2,0 0-5,-23 22 8,1 0-5,-45 0 2,22 0-5,-43 0 5,-1 0-2</inkml:trace>
    </iact:actionData>
  </iact:action>
  <iact:action type="add" startTime="102279">
    <iact:property name="dataType"/>
    <iact:actionData xml:id="d25">
      <inkml:trace xmlns:inkml="http://www.w3.org/2003/InkML" xml:id="stk25" contextRef="#ctx0" brushRef="#br0">17144 8905 0,'111'-22'56,"88"-45"-47,67 1-2,-67 22 2,45-1 2,-67 23-4,-44 22-1,-67-22 2,1 22 2,-45 0 14</inkml:trace>
    </iact:actionData>
  </iact:action>
  <iact:action type="add" startTime="103393">
    <iact:property name="dataType"/>
    <iact:actionData xml:id="d26">
      <inkml:trace xmlns:inkml="http://www.w3.org/2003/InkML" xml:id="stk26" contextRef="#ctx0" brushRef="#br0">19558 8750 0,'0'44'114,"23"-44"-106,65 45 1,-44-23-4,1-22 7,-23 22-8,22 0 8,0-22 1,-21 0 40,-1 0-42,44-44-4,-21-1-2,43-21 4,-66 44-2,45 0 3,-45 0-4,22-1 3,-22 23 0,-22-22 1,22 22 12</inkml:trace>
    </iact:actionData>
  </iact:action>
  <iact:action type="add" startTime="105850">
    <iact:property name="dataType"/>
    <iact:actionData xml:id="d27">
      <inkml:trace xmlns:inkml="http://www.w3.org/2003/InkML" xml:id="stk27" contextRef="#ctx0" brushRef="#br0">22039 8706 0,'22'0'56,"0"0"-50,45 0 4,-1 0-1,45-22-2,22-1 1,22 1-2,0 22 1,22-22 4,-66 0-6,0 22 5,-45 0-4,-22 0 3,-21 0 0,-1 0-2</inkml:trace>
    </iact:actionData>
  </iact:action>
  <iact:action type="add" startTime="106393">
    <iact:property name="dataType"/>
    <iact:actionData xml:id="d28">
      <inkml:trace xmlns:inkml="http://www.w3.org/2003/InkML" xml:id="stk28" contextRef="#ctx0" brushRef="#br0">22194 8816 0,'22'0'25,"89"0"-19,22 0 5,44 0-3,45 0-4,-23 0 4,-22 0 4,-44 0-8,-89 0 6,-21 0-1,-1 0-1</inkml:trace>
    </iact:actionData>
  </iact:action>
  <iact:action type="add" startTime="110505">
    <iact:property name="dataType"/>
    <iact:actionData xml:id="d29">
      <inkml:trace xmlns:inkml="http://www.w3.org/2003/InkML" xml:id="stk29" contextRef="#ctx0" brushRef="#br0">24675 8639 0,'22'0'27,"0"-22"-10,23 22-12,-1-22 6,0 22-9,45-22 6,44-23 0,0 23 5,-45 0-9,-21 22 3,-1-22 2,-22 22-2,-22 0 2,1 0 6</inkml:trace>
    </iact:actionData>
  </iact:action>
  <iact:action type="add" startTime="111104">
    <iact:property name="dataType"/>
    <iact:actionData xml:id="d30">
      <inkml:trace xmlns:inkml="http://www.w3.org/2003/InkML" xml:id="stk30" contextRef="#ctx0" brushRef="#br0">24941 8750 0,'0'-22'67,"88"0"-62,-21 0 4,-1-23 5,1 45-12,-23-44 7,-22 44-2,0 0-1,0 0 17</inkml:trace>
    </iact:actionData>
  </iact:action>
  <iact:action type="add" startTime="112377">
    <iact:property name="dataType"/>
    <iact:actionData xml:id="d31">
      <inkml:trace xmlns:inkml="http://www.w3.org/2003/InkML" xml:id="stk31" contextRef="#ctx0" brushRef="#br0">27488 8684 0,'44'0'55,"1"0"-45,21-23-2,-22 23 0,1-22 1,21 22-1,-44 0-4,0 0 4,23 0 0,-23 0 12,-22-22-16</inkml:trace>
    </iact:actionData>
  </iact:action>
  <iact:action type="add" startTime="112809">
    <iact:property name="dataType"/>
    <iact:actionData xml:id="d32">
      <inkml:trace xmlns:inkml="http://www.w3.org/2003/InkML" xml:id="stk32" contextRef="#ctx0" brushRef="#br0">27222 8794 0,'44'0'54,"23"-22"-45,21 22-2,-21 0 3,44-22 0,-1 0-4,1 22 0,-44-22 4,-23 22 0,0-22-6,-22 22 4</inkml:trace>
    </iact:actionData>
  </iact:action>
  <iact:action type="add" startTime="113561">
    <iact:property name="dataType"/>
    <iact:actionData xml:id="d33">
      <inkml:trace xmlns:inkml="http://www.w3.org/2003/InkML" xml:id="stk33" contextRef="#ctx0" brushRef="#br0">29592 8617 0,'22'0'62,"45"0"-53,-23 0 0,45-22 1,21 22-4,45 0 5,0 0-7,-44 0 3,-44 0 3,-45 0 1</inkml:trace>
    </iact:actionData>
  </iact:action>
  <iact:action type="add" startTime="113985">
    <iact:property name="dataType"/>
    <iact:actionData xml:id="d34">
      <inkml:trace xmlns:inkml="http://www.w3.org/2003/InkML" xml:id="stk34" contextRef="#ctx0" brushRef="#br0">29260 8816 0,'22'0'25,"0"0"-19,45 0 5,66 0-3,22 0-1,66 0 3,45 0-2,22 0 0,22 0-1,-89 0 3,-43 0-5,-90 0 6,-21 0-5,-23 0-1</inkml:trace>
    </iact:actionData>
  </iact:action>
  <iact:action type="add" startTime="115512">
    <iact:property name="dataType"/>
    <iact:actionData xml:id="d35">
      <inkml:trace xmlns:inkml="http://www.w3.org/2003/InkML" xml:id="stk35" contextRef="#ctx0" brushRef="#br0">17166 10389 0,'0'0'0,"111"-22"7,0 22 1,22-22 1,-23 0-2,1 0 1,-44 22 0,-1 0 0,-22 0 1,-22 0 7,1 0-7</inkml:trace>
    </iact:actionData>
  </iact:action>
  <iact:action type="add" startTime="115912">
    <iact:property name="dataType"/>
    <iact:actionData xml:id="d36">
      <inkml:trace xmlns:inkml="http://www.w3.org/2003/InkML" xml:id="stk36" contextRef="#ctx0" brushRef="#br0">17299 10522 0,'44'0'48,"1"0"-38,-1 0-2,22 0 1,23 0-6,-45 0 5,23 0 2,-23 0-3,0 0 2,-21 0-3,-1 0 4,0 0-4,0 0 4</inkml:trace>
    </iact:actionData>
  </iact:action>
  <iact:action type="add" startTime="116632">
    <iact:property name="dataType"/>
    <iact:actionData xml:id="d37">
      <inkml:trace xmlns:inkml="http://www.w3.org/2003/InkML" xml:id="stk37" contextRef="#ctx0" brushRef="#br0">19780 10433 0,'22'0'42,"67"0"-34,-1 0-1,1 0 0,22 0 2,-45 0-1,0 0 0</inkml:trace>
    </iact:actionData>
  </iact:action>
  <iact:action type="add" startTime="116969">
    <iact:property name="dataType"/>
    <iact:actionData xml:id="d38">
      <inkml:trace xmlns:inkml="http://www.w3.org/2003/InkML" xml:id="stk38" contextRef="#ctx0" brushRef="#br0">19846 10544 0,'45'0'50,"-23"0"-43,0 0-1,22 0 4,1 0-2,-1 0 1,22 22-4,-44-22 3,23 0-1,-1 23 1,0-1 0</inkml:trace>
    </iact:actionData>
  </iact:action>
  <iact:action type="add" startTime="124289">
    <iact:property name="dataType"/>
    <iact:actionData xml:id="d39">
      <inkml:trace xmlns:inkml="http://www.w3.org/2003/InkML" xml:id="stk39" contextRef="#ctx0" brushRef="#br0">22438 10500 0,'44'0'110,"-22"0"-99,0 0-5,23 0 5,21 0-7,45 0 8,0 0-7,-1 0 3,-65 0 1,21-22-1,-22 22 1,1 0-4,-23 0 6,0-22 13</inkml:trace>
    </iact:actionData>
  </iact:action>
  <iact:action type="add" startTime="125031">
    <iact:property name="dataType"/>
    <iact:actionData xml:id="d40">
      <inkml:trace xmlns:inkml="http://www.w3.org/2003/InkML" xml:id="stk40" contextRef="#ctx0" brushRef="#br0">22283 10433 0,'0'-22'25,"66"22"-17,23-22 0,-1 22 0,90-22 0,-45 22 0,-45 0 0,-21 0-1,-23 0 1,-22 0 0,0 0 1,0 0 6</inkml:trace>
    </iact:actionData>
  </iact:action>
  <iact:action type="add" startTime="126623">
    <iact:property name="dataType"/>
    <iact:actionData xml:id="d41">
      <inkml:trace xmlns:inkml="http://www.w3.org/2003/InkML" xml:id="stk41" contextRef="#ctx0" brushRef="#br0">24653 10456 0,'-22'0'91,"66"-23"-51,22 23-35,45-22 3,-44 22 6,-1 0-9,-22 0 1,1 0 5,-23 0-6,0 0 2,0 0 1,0 0 1,0 0 7,1 0-1,-1-22-7</inkml:trace>
    </iact:actionData>
  </iact:action>
  <iact:action type="add" startTime="127274">
    <iact:property name="dataType"/>
    <iact:actionData xml:id="d42">
      <inkml:trace xmlns:inkml="http://www.w3.org/2003/InkML" xml:id="stk42" contextRef="#ctx0" brushRef="#br0">24808 10478 0,'22'0'48,"133"0"-40,44 0-4,-21 0 8,-1 0-8,-67 0 4,-43 0 2,-1 0-4,1 0 4,-45 0-3</inkml:trace>
    </iact:actionData>
  </iact:action>
  <iact:action type="add" startTime="132712">
    <iact:property name="dataType"/>
    <iact:actionData xml:id="d43">
      <inkml:trace xmlns:inkml="http://www.w3.org/2003/InkML" xml:id="stk43" contextRef="#ctx0" brushRef="#br0">27421 10721 0,'23'0'38,"-1"0"-25,44-22-6,45 0 1,-45 22-1,45-22 1,-44 0-3,-1 22 5,-44 0-4,23 0 4,-23 0-3</inkml:trace>
    </iact:actionData>
  </iact:action>
  <iact:action type="add" startTime="133097">
    <iact:property name="dataType"/>
    <iact:actionData xml:id="d44">
      <inkml:trace xmlns:inkml="http://www.w3.org/2003/InkML" xml:id="stk44" contextRef="#ctx0" brushRef="#br0">27864 10744 0,'67'0'95,"-23"0"-86,1 0 0,-1 0-1,22 0-3,-21 0 4</inkml:trace>
    </iact:actionData>
  </iact:action>
  <iact:action type="add" startTime="134241">
    <iact:property name="dataType"/>
    <iact:actionData xml:id="d45">
      <inkml:trace xmlns:inkml="http://www.w3.org/2003/InkML" xml:id="stk45" contextRef="#ctx0" brushRef="#br0">30434 10810 0,'0'-22'49,"22"22"-40,67 0-5,-1-22 8,1 22-5,-1-22 3,-21 22-4,-23-23 4,-22 23-5,23 0 3,-23 0 1,0-22 6</inkml:trace>
    </iact:actionData>
  </iact:action>
  <iact:action type="add" startTime="134689">
    <iact:property name="dataType"/>
    <iact:actionData xml:id="d46">
      <inkml:trace xmlns:inkml="http://www.w3.org/2003/InkML" xml:id="stk46" contextRef="#ctx0" brushRef="#br0">30545 10943 0,'0'-22'58,"132"0"-52,-21-23 2,44 1-1,-66 0 0,-23 22 3,1-1-4,-1 23 4,-22 0 5</inkml:trace>
    </iact:actionData>
  </iact:action>
  <iact:action type="add" startTime="137977">
    <iact:property name="dataType"/>
    <iact:actionData xml:id="d47">
      <inkml:trace xmlns:inkml="http://www.w3.org/2003/InkML" xml:id="stk47" contextRef="#ctx0" brushRef="#br0">17166 12405 0,'22'-22'38,"1"22"-30,21 0 0,22-22 1,45-23-2,0 23 3,0-22 1,-23 22-7,-21 0 3,-23-1 1,0 23 1,-22 0 3,0-22-7</inkml:trace>
    </iact:actionData>
  </iact:action>
  <iact:action type="add" startTime="138409">
    <iact:property name="dataType"/>
    <iact:actionData xml:id="d48">
      <inkml:trace xmlns:inkml="http://www.w3.org/2003/InkML" xml:id="stk48" contextRef="#ctx0" brushRef="#br0">17476 12405 0,'22'0'79,"89"0"-68,44-44-1,0-1-7,0 23 5,-66 22 0,0-44 7,-45 44-11,-22-22 8,0 22-11</inkml:trace>
    </iact:actionData>
  </iact:action>
  <iact:action type="add" startTime="141185">
    <iact:property name="dataType"/>
    <iact:actionData xml:id="d49">
      <inkml:trace xmlns:inkml="http://www.w3.org/2003/InkML" xml:id="stk49" contextRef="#ctx0" brushRef="#br0">22460 12361 0,'0'22'27,"22"-22"2,0 0-22,23 0 2,-1-22 0,44 22-3,1-23 5,0 23-5,-1 0 0,-21 0 1,-1 0 2,-44 0 6</inkml:trace>
    </iact:actionData>
  </iact:action>
  <iact:action type="add" startTime="141604">
    <iact:property name="dataType"/>
    <iact:actionData xml:id="d50">
      <inkml:trace xmlns:inkml="http://www.w3.org/2003/InkML" xml:id="stk50" contextRef="#ctx0" brushRef="#br0">22814 12361 0,'23'0'64,"21"0"-60,0 0 6,-22 0-3,0 0 1,23 22-2,-1-22 2,22 0 0</inkml:trace>
    </iact:actionData>
  </iact:action>
  <iact:action type="add" startTime="142905">
    <iact:property name="dataType"/>
    <iact:actionData xml:id="d51">
      <inkml:trace xmlns:inkml="http://www.w3.org/2003/InkML" xml:id="stk51" contextRef="#ctx0" brushRef="#br0">24697 12250 0,'22'0'77,"0"0"-60,23-22-9,-1 22 3,22 0-1,1 0-4,-23 0 0,0 0 4,-21 0-2,-1 0 0,0 0 1</inkml:trace>
    </iact:actionData>
  </iact:action>
  <iact:action type="add" startTime="143345">
    <iact:property name="dataType"/>
    <iact:actionData xml:id="d52">
      <inkml:trace xmlns:inkml="http://www.w3.org/2003/InkML" xml:id="stk52" contextRef="#ctx0" brushRef="#br0">24520 12405 0,'66'0'66,"23"0"-58,22 0 0,22 0-3,-23 0 3,-21 0-2,-23 0 3,1 0-1</inkml:trace>
    </iact:actionData>
  </iact:action>
  <iact:action type="add" startTime="144290">
    <iact:property name="dataType"/>
    <iact:actionData xml:id="d53">
      <inkml:trace xmlns:inkml="http://www.w3.org/2003/InkML" xml:id="stk53" contextRef="#ctx0" brushRef="#br0">27621 12494 0,'0'-23'22,"0"1"-12,22-22-3,67 22 1,-1-23 2,45 1-4,-44 22 0,21-22 4,-43 44-3,-23 0 1,-44-22 0,22 22 0</inkml:trace>
    </iact:actionData>
  </iact:action>
  <iact:action type="add" startTime="144623">
    <iact:property name="dataType"/>
    <iact:actionData xml:id="d54">
      <inkml:trace xmlns:inkml="http://www.w3.org/2003/InkML" xml:id="stk54" contextRef="#ctx0" brushRef="#br0">28086 12516 0,'22'-22'57,"22"-1"-49,23-43-2,-23 66 4,0-22-4,1 0 4,21 22-3,-44-23 1</inkml:trace>
    </iact:actionData>
  </iact:action>
  <iact:action type="add" startTime="145521">
    <iact:property name="dataType"/>
    <iact:actionData xml:id="d55">
      <inkml:trace xmlns:inkml="http://www.w3.org/2003/InkML" xml:id="stk55" contextRef="#ctx0" brushRef="#br0">30855 12693 0,'22'-22'41,"22"22"-35,-22 0 5,23 0-8,-1 0 6,-22 0-1,22 0 1,-22 0-2,1 0 12,-1 0 54,22 0-69,22-22 4,-21-23 1,21-21-2,23-67 1,-45 44 2,23 23-4,-1-23 7,-44 45-2,0 22-4,0 0 6</inkml:trace>
    </iact:actionData>
  </iact:action>
  <iact:action type="add" startTime="148129">
    <iact:property name="dataType"/>
    <iact:actionData xml:id="d56">
      <inkml:trace xmlns:inkml="http://www.w3.org/2003/InkML" xml:id="stk56" contextRef="#ctx0" brushRef="#br0">17498 13933 0,'23'0'6,"-1"0"27,0 0-26,22 0 1,23 0 1,43 0-3,-43 0 4,-1 0-3,-44 0 1,1 0-1,-1-22 3</inkml:trace>
    </iact:actionData>
  </iact:action>
  <iact:action type="add" startTime="148490">
    <iact:property name="dataType"/>
    <iact:actionData xml:id="d57">
      <inkml:trace xmlns:inkml="http://www.w3.org/2003/InkML" xml:id="stk57" contextRef="#ctx0" brushRef="#br0">17720 13978 0,'44'0'77,"1"0"-66,21 0-5,0 0 4,1 0-1,-23 0-2,23 0 2,-1 0-1,-44 0-4</inkml:trace>
    </iact:actionData>
  </iact:action>
  <iact:action type="add" startTime="155080">
    <iact:property name="dataType"/>
    <iact:actionData xml:id="d58">
      <inkml:trace xmlns:inkml="http://www.w3.org/2003/InkML" xml:id="stk58" contextRef="#ctx0" brushRef="#br0">22305 14111 0,'22'0'42,"22"0"-35,45 0 1,0 0 0,21 0-1,45 0 3,0 0-4,0 0 2,-66 0-2,-45 0 3,-22 0-1</inkml:trace>
    </iact:actionData>
  </iact:action>
  <iact:action type="add" startTime="155473">
    <iact:property name="dataType"/>
    <iact:actionData xml:id="d59">
      <inkml:trace xmlns:inkml="http://www.w3.org/2003/InkML" xml:id="stk59" contextRef="#ctx0" brushRef="#br0">22704 14177 0,'44'0'55,"22"0"-48,45 0 5,44 0-5,-66 22-2,-45-22 6,0 0-3,-22 0 0,1 0-2</inkml:trace>
    </iact:actionData>
  </iact:action>
  <iact:action type="add" startTime="156793">
    <iact:property name="dataType"/>
    <iact:actionData xml:id="d60">
      <inkml:trace xmlns:inkml="http://www.w3.org/2003/InkML" xml:id="stk60" contextRef="#ctx0" brushRef="#br0">24741 14155 0,'23'-22'57,"65"22"-52,45 0 5,44 0 2,23 0-7,-1 0 1,-22 0 4,-88 0-4,-23 0 3,-22 0-3</inkml:trace>
    </iact:actionData>
  </iact:action>
  <iact:action type="add" startTime="157257">
    <iact:property name="dataType"/>
    <iact:actionData xml:id="d61">
      <inkml:trace xmlns:inkml="http://www.w3.org/2003/InkML" xml:id="stk61" contextRef="#ctx0" brushRef="#br0">25051 14266 0,'67'0'56,"44"0"-47,44 0-1,0 0 1,-45 0-2,-21 0 1,-22 0 0,-45 0 1</inkml:trace>
    </iact:actionData>
  </iact:action>
  <iact:action type="add" startTime="162735">
    <iact:property name="dataType"/>
    <iact:actionData xml:id="d62">
      <inkml:trace xmlns:inkml="http://www.w3.org/2003/InkML" xml:id="stk62" contextRef="#ctx0" brushRef="#br0">27444 14111 0,'0'22'23,"22"-22"-14,22 0 0,67 0-3,0 0 3,-1 0-2,1 0 2,-44 0-1,-1 0-1,-22 0 1,-22 0 3</inkml:trace>
    </iact:actionData>
  </iact:action>
  <iact:action type="add" startTime="163081">
    <iact:property name="dataType"/>
    <iact:actionData xml:id="d63">
      <inkml:trace xmlns:inkml="http://www.w3.org/2003/InkML" xml:id="stk63" contextRef="#ctx0" brushRef="#br0">27909 14288 0,'44'0'103,"45"0"-94,-23-22-1,1 22 1,-23 0-1,0-23-1</inkml:trace>
    </iact:actionData>
  </iact:action>
  <iact:action type="add" startTime="164255">
    <iact:property name="dataType"/>
    <iact:actionData xml:id="d64">
      <inkml:trace xmlns:inkml="http://www.w3.org/2003/InkML" xml:id="stk64" contextRef="#ctx0" brushRef="#br0">30611 14199 0,'22'0'49,"22"0"-41,67-44 0,0 22 0,-22 0 1,-1-23-3,-44 45 3,-21 0-1,-23-22-1</inkml:trace>
    </iact:actionData>
  </iact:action>
  <iact:action type="add" startTime="164594">
    <iact:property name="dataType"/>
    <iact:actionData xml:id="d65">
      <inkml:trace xmlns:inkml="http://www.w3.org/2003/InkML" xml:id="stk65" contextRef="#ctx0" brushRef="#br0">30921 14243 0,'22'0'57,"45"0"-49,21-22 2,23 0-8</inkml:trace>
    </iact:actionData>
  </iact:action>
  <iact:action type="add" startTime="165999">
    <iact:property name="dataType"/>
    <iact:actionData xml:id="d66">
      <inkml:trace xmlns:inkml="http://www.w3.org/2003/InkML" xml:id="stk66" contextRef="#ctx0" brushRef="#br0">17233 15971 0,'22'0'43,"22"0"-32,0 0-5,45 0 1,44 0 1,-44 0-1,21 0 1,-21 0 1,22 22-4,-67-22 3,-22 0 2,22 0-3</inkml:trace>
    </iact:actionData>
  </iact:action>
  <iact:action type="add" startTime="166441">
    <iact:property name="dataType"/>
    <iact:actionData xml:id="d67">
      <inkml:trace xmlns:inkml="http://www.w3.org/2003/InkML" xml:id="stk67" contextRef="#ctx0" brushRef="#br0">17698 16104 0,'22'0'58,"111"0"-50,0 0-2,-45 0 2,23 0-1,-44 0 0,-23 0 1,0 0 2,-22 0-4</inkml:trace>
    </iact:actionData>
  </iact:action>
  <iact:action type="add" startTime="179481">
    <iact:property name="dataType"/>
    <iact:actionData xml:id="d68">
      <inkml:trace xmlns:inkml="http://www.w3.org/2003/InkML" xml:id="stk68" contextRef="#ctx0" brushRef="#br0">21928 15905 0,'23'0'57,"65"0"-51,67 0 4,0 0-2,22 0-2,-66 0 2,-44 0 1,-45 0-3,22 0 2</inkml:trace>
    </iact:actionData>
  </iact:action>
  <iact:action type="add" startTime="179855">
    <iact:property name="dataType"/>
    <iact:actionData xml:id="d69">
      <inkml:trace xmlns:inkml="http://www.w3.org/2003/InkML" xml:id="stk69" contextRef="#ctx0" brushRef="#br0">22216 15949 0,'45'0'31,"65"0"-19,45 0-7,-44 0 3,-22 0-1,-1 0 6,-65 0-10,-1 0 5</inkml:trace>
    </iact:actionData>
  </iact:action>
  <iact:action type="add" startTime="182888">
    <iact:property name="dataType"/>
    <iact:actionData xml:id="d70">
      <inkml:trace xmlns:inkml="http://www.w3.org/2003/InkML" xml:id="stk70" contextRef="#ctx0" brushRef="#br0">24476 15860 0,'44'0'23,"22"0"-15,23 0 0,0-22 0,43 0 0,1 0 0,-44 22 1,-23-22-1,-21 22-1,-23-22 1,0 22 11</inkml:trace>
    </iact:actionData>
  </iact:action>
  <iact:action type="add" startTime="183288">
    <iact:property name="dataType"/>
    <iact:actionData xml:id="d71">
      <inkml:trace xmlns:inkml="http://www.w3.org/2003/InkML" xml:id="stk71" contextRef="#ctx0" brushRef="#br0">24697 16060 0,'44'0'48,"67"0"-39,66-22 1,-22 0-4,-66 22 0,0 0 2,-23-23-1,-22 1 2</inkml:trace>
    </iact:actionData>
  </iact:action>
  <iact:action type="add" startTime="184865">
    <iact:property name="dataType"/>
    <iact:actionData xml:id="d72">
      <inkml:trace xmlns:inkml="http://www.w3.org/2003/InkML" xml:id="stk72" contextRef="#ctx0" brushRef="#br0">28020 16038 0,'-23'0'33,"46"-22"-25,43-1 1,45-21 0,22 0-5,-67 22 4,0-1 1,1 1-1,-23 22-1,-22 0 0,1 0 13</inkml:trace>
    </iact:actionData>
  </iact:action>
  <iact:action type="add" startTime="185216">
    <iact:property name="dataType"/>
    <iact:actionData xml:id="d73">
      <inkml:trace xmlns:inkml="http://www.w3.org/2003/InkML" xml:id="stk73" contextRef="#ctx0" brushRef="#br0">28462 16016 0,'23'0'59,"43"0"-54,45 0 5,66 0-1,-22 0-2,44 0-1</inkml:trace>
    </iact:actionData>
  </iact:action>
  <iact:action type="add" startTime="185811">
    <iact:property name="dataType"/>
    <iact:actionData xml:id="d74">
      <inkml:trace xmlns:inkml="http://www.w3.org/2003/InkML" xml:id="stk74" contextRef="#ctx0" brushRef="#br0">30345 16193 0,'0'-22'39,"22"-1"-34,67 1 4,22 0 0,-1 0 0,1 22-3,-22 0 3,-23-22-3,-44 22 4,1 0-4</inkml:trace>
    </iact:actionData>
  </iact:action>
  <iact:action type="add" startTime="186138">
    <iact:property name="dataType"/>
    <iact:actionData xml:id="d75">
      <inkml:trace xmlns:inkml="http://www.w3.org/2003/InkML" xml:id="stk75" contextRef="#ctx0" brushRef="#br0">30545 16215 0,'66'0'62,"45"0"-55,66 0 2,67 0-2</inkml:trace>
    </iact:actionData>
  </iact:action>
  <iact:action type="add" startTime="188057">
    <iact:property name="dataType"/>
    <iact:actionData xml:id="d76">
      <inkml:trace xmlns:inkml="http://www.w3.org/2003/InkML" xml:id="stk76" contextRef="#ctx0" brushRef="#br0">17255 17921 0,'22'0'57,"22"0"-45,67 0-8,-22-23 5,66 1-1,66 0 4,-44 0-7,1 0 2,-90 22-1,-21 0 2,-45 0-2</inkml:trace>
    </iact:actionData>
  </iact:action>
  <iact:action type="add" startTime="188537">
    <iact:property name="dataType"/>
    <iact:actionData xml:id="d77">
      <inkml:trace xmlns:inkml="http://www.w3.org/2003/InkML" xml:id="stk77" contextRef="#ctx0" brushRef="#br0">17078 17921 0,'22'0'35,"22"-23"-31,23 23 5,43-22-1,90-22-1,-23 22-1,-22 0 4,-67 22-3,1-23 2,-67 23-2,23-22 0,-23 22 4,0 0-5</inkml:trace>
    </iact:actionData>
  </iact:action>
  <iact:action type="add" startTime="210233">
    <iact:property name="dataType"/>
    <iact:actionData xml:id="d78">
      <inkml:trace xmlns:inkml="http://www.w3.org/2003/InkML" xml:id="stk78" contextRef="#ctx0" brushRef="#br0">20179 13557 0,'0'0'3,"-23"0"19,1 22 50,0-22-63,22 22 5,0 0 6,-22 0-18,22 1 9,-22-1 5,22 0-11,0 0 13,0 0-11,0 0 2,-22-22-1,22 22 0,-22 23 0,22-23 6,0 0-6,0 22 3,0-22-4,0 1-1,0-1 4,0 0-4,0 0 4,0 0 7,0 0-2,22-22-9,-22 23 2,22-1 12,0-22 8,22 22-20,1 0 1,-1-22-2,0 0 1,23 0 0,-1 22 0,-22-22 4,-21 0-5,-1 0 1,0 22 1,22-22 38,-22 0-28,0-44-14,1 22-1,-1 0 16,0 22-12,0-45-2,0 45 2,22-22 10,-21 0 6,-23 0-19,0 0 14,0-23-10,0 23-1,-23-22-3,1 0 6,-44-23-3,44 45 0,0-22 0,-1 22-3,1 0 1,0 22 141,-22 0-141,22 0 7,0-23-6,-1 23 2,-21 0-4,22 0 6,0-22-8,0 22 11,-1 0-10,1 0 12,0 0-1,-22 0 10,22 0-10,0 0 1,-1 0-7</inkml:trace>
    </iact:actionData>
  </iact:action>
  <iact:action type="add" startTime="214872">
    <iact:property name="dataType"/>
    <iact:actionData xml:id="d79">
      <inkml:trace xmlns:inkml="http://www.w3.org/2003/InkML" xml:id="stk79" contextRef="#ctx0" brushRef="#br0">19824 17854 0,'44'0'92,"1"-22"-86,21 0 3,-44 22-2,1 0-1,21 0 5,-22 0 1</inkml:trace>
    </iact:actionData>
  </iact:action>
  <iact:action type="add" startTime="215354">
    <iact:property name="dataType"/>
    <iact:actionData xml:id="d80">
      <inkml:trace xmlns:inkml="http://www.w3.org/2003/InkML" xml:id="stk80" contextRef="#ctx0" brushRef="#br0">20046 17898 0,'0'0'1,"0"23"83,66-23-69,23 0-7,44-23 2,22-21-3,-22 0 2,-45 22-1,-44-1-2,1 1 4,-23 22-3</inkml:trace>
    </iact:actionData>
  </iact:action>
  <iact:action type="add" startTime="217016">
    <iact:property name="dataType"/>
    <iact:actionData xml:id="d81">
      <inkml:trace xmlns:inkml="http://www.w3.org/2003/InkML" xml:id="stk81" contextRef="#ctx0" brushRef="#br0">22438 17876 0,'0'0'0,"66"-22"10,1 22 2,66 0-6,-23 0 0,68 0 2,-46 0 0,-43 0 0,-23 0 1,-43 0-2,-1 0 2,0 0-5</inkml:trace>
    </iact:actionData>
  </iact:action>
  <iact:action type="add" startTime="217409">
    <iact:property name="dataType"/>
    <iact:actionData xml:id="d82">
      <inkml:trace xmlns:inkml="http://www.w3.org/2003/InkML" xml:id="stk82" contextRef="#ctx0" brushRef="#br0">22704 17943 0,'44'0'58,"45"0"-53,-23 0 5,45 0-5,-23 0 4,1 0-2,-23 0 0,1 0 2,-1 0-1</inkml:trace>
    </iact:actionData>
  </iact:action>
  <iact:action type="add" startTime="219570">
    <iact:property name="dataType"/>
    <iact:actionData xml:id="d83">
      <inkml:trace xmlns:inkml="http://www.w3.org/2003/InkML" xml:id="stk83" contextRef="#ctx0" brushRef="#br0">24852 17810 0,'22'22'144,"45"-22"-135,-1 0-1,23-22 2,22 0-5,-23-1 6,-44 23-6,-21 0 0,-1 0 4,0 0 2</inkml:trace>
    </iact:actionData>
  </iact:action>
  <iact:action type="add" startTime="220081">
    <iact:property name="dataType"/>
    <iact:actionData xml:id="d84">
      <inkml:trace xmlns:inkml="http://www.w3.org/2003/InkML" xml:id="stk84" contextRef="#ctx0" brushRef="#br0">25118 17898 0,'44'0'75,"1"0"-69,21-22 3,-22 22-1,1 0-2,-1-22 0</inkml:trace>
    </iact:actionData>
  </iact:action>
  <iact:action type="add" startTime="221504">
    <iact:property name="dataType"/>
    <iact:actionData xml:id="d85">
      <inkml:trace xmlns:inkml="http://www.w3.org/2003/InkML" xml:id="stk85" contextRef="#ctx0" brushRef="#br0">27532 17721 0,'45'0'97,"43"0"-88,1 0-1,66 0-2,-22 0 4,0 0-2,-45 0-3,-44 0 2,-21 0 2</inkml:trace>
    </iact:actionData>
  </iact:action>
  <iact:action type="add" startTime="221938">
    <iact:property name="dataType"/>
    <iact:actionData xml:id="d86">
      <inkml:trace xmlns:inkml="http://www.w3.org/2003/InkML" xml:id="stk86" contextRef="#ctx0" brushRef="#br0">27643 17854 0,'66'0'62,"45"0"-52,-22 0-4,-23 0 1,-21 0 3,-23 0-4,0 0 2</inkml:trace>
    </iact:actionData>
  </iact:action>
  <iact:action type="add" startTime="223321">
    <iact:property name="dataType"/>
    <iact:actionData xml:id="d87">
      <inkml:trace xmlns:inkml="http://www.w3.org/2003/InkML" xml:id="stk87" contextRef="#ctx0" brushRef="#br0">29304 17588 0,'22'0'66,"0"0"-51,1 0-6,21 0-3,-22 22 1,0 1 0,23-1 1,-45 0-1,44 0 1,-22 0 25,0-22 0,22 0-25,23-22 1,66-67-2,44-21-1,-66 21 3,-1 23-2,1-1 2,0 45-2,-67-22 2,-22 22-2,1 22 2,-23-23 8,22 23 17,0 0-17</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4:58:08.287"/>
    </inkml:context>
    <inkml:brush xml:id="br0">
      <inkml:brushProperty name="width" value="0.05292" units="cm"/>
      <inkml:brushProperty name="height" value="0.05292" units="cm"/>
      <inkml:brushProperty name="color" value="#FF0000"/>
    </inkml:brush>
  </inkml:definitions>
  <iact:action type="add" startTime="10154">
    <iact:property name="dataType"/>
    <iact:actionData xml:id="d0">
      <inkml:trace xmlns:inkml="http://www.w3.org/2003/InkML" xml:id="stk0" contextRef="#ctx0" brushRef="#br0">19403 3124 0,'-22'0'31,"89"0"-7,154 0-16,156 0 0,-23 0 4,266 44-5,-44 22 1,-155-66 0,-44 22 1,-112-22-4,-110 0 1,-110 0 2</inkml:trace>
    </iact:actionData>
  </iact:action>
  <iact:action type="add" startTime="10603">
    <iact:property name="dataType"/>
    <iact:actionData xml:id="d1">
      <inkml:trace xmlns:inkml="http://www.w3.org/2003/InkML" xml:id="stk1" contextRef="#ctx0" brushRef="#br0">20754 3478 0,'67'0'54,"154"0"-43,1 0-2,-1 22-2,45-22-2,-66 0 4,-1 0-2</inkml:trace>
    </iact:actionData>
  </iact:action>
  <iact:action type="add" startTime="12706">
    <iact:property name="dataType"/>
    <iact:actionData xml:id="d2">
      <inkml:trace xmlns:inkml="http://www.w3.org/2003/InkML" xml:id="stk2" contextRef="#ctx0" brushRef="#br0">598 3611 0,'23'0'90,"21"0"-85,0 22 7,45 0-5,21 22 1,-21 1-3,-23-1 3,-21-44 2,-1 22 0,-22 0-5,0-22 6,1 0 11,-1 0-10,0 0 0,22 0-4,23-44 1,-23 0-4,44-45 4,-43 45-3,21 0 4,45-1-4,-45 1 3,23 22 1,-67 0-2,0 0-3,23-1 5,-23 23-1,22-22-2,-22 22 3,0-22-4,1 22 5,21-22-6,-22 0 12,0 22 8</inkml:trace>
    </iact:actionData>
  </iact:action>
  <iact:action type="add" startTime="21995">
    <iact:property name="dataType"/>
    <iact:actionData xml:id="d3">
      <inkml:trace xmlns:inkml="http://www.w3.org/2003/InkML" xml:id="stk3" contextRef="#ctx0" brushRef="#br0">931 4342 0,'22'-22'25,"22"22"-20,22 22 8,23 22-11,-22-22 12,21 23-7,1 21 2,-23-22-3,-44-44 1,0 23 2,1-1-1,-1-22-2,0 22 2,0-22 50,0 0-53,45-44 4,-1-23 0,1 23-1,65-23-1,1 23 0,-44 0 1,44-1 2,-89 1-4,0 22 7,1 0-7</inkml:trace>
    </iact:actionData>
  </iact:action>
  <iact:action type="add" startTime="24377">
    <iact:property name="dataType"/>
    <iact:actionData xml:id="d4">
      <inkml:trace xmlns:inkml="http://www.w3.org/2003/InkML" xml:id="stk4" contextRef="#ctx0" brushRef="#br0">975 5449 0,'22'-22'42,"0"22"-26,0 0-9,23 0 0,-23 22 5,0-22-7,22 23 9,-22-1-6,1-22 0,-1 0 1,0 0-1,0 0 0,0 0 19,0 0 13,0 0-32,1 0 3,43 0-5,-22-45 4,67-43-5,-44 21 6,21 1-7,-44 22 9,1-1-10,21-21 3,-44 66 2,0-22 1,45 0-1,-45-1 1,0 23-1,0 0-3,1-22 4,-1 22 15</inkml:trace>
    </iact:actionData>
  </iact:action>
  <iact:action type="add" startTime="26777">
    <iact:property name="dataType"/>
    <iact:actionData xml:id="d5">
      <inkml:trace xmlns:inkml="http://www.w3.org/2003/InkML" xml:id="stk5" contextRef="#ctx0" brushRef="#br0">953 6070 0,'22'0'51,"22"22"-35,-22 0-12,45 0 4,-23 0 4,23 0-4,-45-22 5,0 23-2,0-23 5,0 0-3,0 0 6,45 0-8,-23 0-5,22-45-3,1 1 5,22 0 3,-23-1-5,-22 1 2,1 44 1,-23-22-2,0 22 2,0-22 14</inkml:trace>
    </iact:actionData>
  </iact:action>
  <iact:action type="add" startTime="28650">
    <iact:property name="dataType"/>
    <iact:actionData xml:id="d6">
      <inkml:trace xmlns:inkml="http://www.w3.org/2003/InkML" xml:id="stk6" contextRef="#ctx0" brushRef="#br0">1108 6978 0,'0'-22'70,"44"22"-46,-44 22-15,22-22-1,23 22-2,-1-22 12,-22 22-10,0-22-1,0 22 1,0-22 42,1 0-25,21 0-19,-22 0 5,22-22 0,23 0-6,-1-22 6,-44 22-5,23-1 5,-1 1-5,-22 0 9,0 22-11,-22-22 4,22 22 2,-22-22-3,23 22 23,-23-22 3,22 22 16,0 0-31,-22-22 30</inkml:trace>
    </iact:actionData>
  </iact:action>
  <iact:action type="add" startTime="37435">
    <iact:property name="dataType"/>
    <iact:actionData xml:id="d7">
      <inkml:trace xmlns:inkml="http://www.w3.org/2003/InkML" xml:id="stk7" contextRef="#ctx0" brushRef="#br0">17676 10899 0,'44'0'54,"89"0"-44,111-89-4,21 67 5,68-22-4,-1-1-2,-66 23 3,-45 0 4,-66-22-4,-66 44 0,-67-22 0,0 22 0</inkml:trace>
    </iact:actionData>
  </iact:action>
  <iact:action type="add" startTime="37858">
    <iact:property name="dataType"/>
    <iact:actionData xml:id="d8">
      <inkml:trace xmlns:inkml="http://www.w3.org/2003/InkML" xml:id="stk8" contextRef="#ctx0" brushRef="#br0">18207 10876 0,'155'0'56,"155"0"-46,67 0-4,287 0 1,-21 0 1,-23 0 0,-22 0 1,-310 0-2,-111 0 0,-22-22 2</inkml:trace>
    </iact:actionData>
  </iact:action>
  <iact:action type="add" startTime="42722">
    <iact:property name="dataType"/>
    <iact:actionData xml:id="d9">
      <inkml:trace xmlns:inkml="http://www.w3.org/2003/InkML" xml:id="stk9" contextRef="#ctx0" brushRef="#br0">20533 12848 0,'22'-22'34,"0"22"7,23 22-34,-23-22 1,-22 22-4,44-22 4,-22 22 1,0 0 7,0-22 0,23 0 9,-1 0-18,22 0 0,23 0 1,22 0 2,22-88-3,-23 43 3,46-65-5,-46 43 3,1 1 2,-45 22-3,-21 21 1,-23 1 8</inkml:trace>
    </iact:actionData>
  </iact:action>
  <iact:action type="add" startTime="45217">
    <iact:property name="dataType"/>
    <iact:actionData xml:id="d10">
      <inkml:trace xmlns:inkml="http://www.w3.org/2003/InkML" xml:id="stk10" contextRef="#ctx0" brushRef="#br0">7886 14221 0,'22'0'40,"44"0"-32,67 0-1,111 0 1,21 0 4,23 0-7,-22 0 8,-22 0-11,-67 0 13,-110 0-10,-23 0 4</inkml:trace>
    </iact:actionData>
  </iact:action>
  <iact:action type="add" startTime="45680">
    <iact:property name="dataType"/>
    <iact:actionData xml:id="d11">
      <inkml:trace xmlns:inkml="http://www.w3.org/2003/InkML" xml:id="stk11" contextRef="#ctx0" brushRef="#br0">9126 14288 0,'155'0'33,"111"0"-22,22 22-3,22-22 0,-67 0 0,-87 0 0,-24 0-1,-43 0 4,-67 0-6</inkml:trace>
    </iact:actionData>
  </iact:action>
  <iact:action type="add" startTime="48354">
    <iact:property name="dataType"/>
    <iact:actionData xml:id="d12">
      <inkml:trace xmlns:inkml="http://www.w3.org/2003/InkML" xml:id="stk12" contextRef="#ctx0" brushRef="#br0">20311 14133 0,'0'22'58,"45"0"-52,110 0 6,66-22-10,-21 0 11,-1 0-8,45 0 1,-45 0 2,-44 0 4,-66 0-8,-67 0 8</inkml:trace>
    </iact:actionData>
  </iact:action>
  <iact:action type="add" startTime="48787">
    <iact:property name="dataType"/>
    <iact:actionData xml:id="d13">
      <inkml:trace xmlns:inkml="http://www.w3.org/2003/InkML" xml:id="stk13" contextRef="#ctx0" brushRef="#br0">20865 14199 0,'111'-22'65,"-22"-22"-57,21-1-1,23 1-1,-44 22 4,-1 22-4,-43-22 2</inkml:trace>
    </iact:actionData>
  </iact:action>
  <iact:action type="add" startTime="62402">
    <iact:property name="dataType"/>
    <iact:actionData xml:id="d14">
      <inkml:trace xmlns:inkml="http://www.w3.org/2003/InkML" xml:id="stk14" contextRef="#ctx0" brushRef="#br0">21131 15285 0,'44'-23'95,"89"23"-86,22-22 1,0 0-5,22-22 3,1-1 0,-23 45 1,-67-22-2,-43 22 1,-1 0 0</inkml:trace>
    </iact:actionData>
  </iact:action>
  <iact:action type="add" startTime="62827">
    <iact:property name="dataType"/>
    <iact:actionData xml:id="d15">
      <inkml:trace xmlns:inkml="http://www.w3.org/2003/InkML" xml:id="stk15" contextRef="#ctx0" brushRef="#br0">21197 15417 0,'23'0'89,"109"0"-84,24 0 5,-1 0-1,-23-22-5,1 22 8,-66-22-7</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AF37-B29A-4930-B633-E4D1049B77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808064-8CE5-4DC1-B34A-DB341C7AAA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1C72BF-FBB9-438D-BC76-2A59F9513CB0}"/>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0106CA17-54C3-43F9-9580-92E2D05B0F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B68045-C175-4B78-BB82-69AF0A662BC7}"/>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078724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C7E6-85D4-48F6-8439-D81EB6BB77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92E0D0-810A-4A0A-82E0-D29128D39C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D7CBC5-F3C3-490A-AD72-21DD0D56AD03}"/>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DE1670D5-C29F-42CB-953F-7C1B596A09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71A980-6771-48EF-8ED6-68E8934FE188}"/>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1912462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99E45F-7F37-43D5-8245-1406CE9EAC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E3539E-B446-4AB4-AF33-6E22A26D2B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4D5D79-882A-4756-B218-8771842C906D}"/>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0CF15B5C-2C04-4BEC-A529-95239D217B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D2976-C775-4E56-B926-989958AAB4F9}"/>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226458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3404-BFAF-4233-8A6E-FC96BF37EB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D5D440-AF1B-4DD5-B089-0B9842E04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03737F-E0AC-4A15-B2A1-8AB4FB93B2DE}"/>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4E2BE434-134A-4FAB-81B2-6B8BAD184A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3A6000-B305-427F-833C-4B457742A72E}"/>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3963264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8589-8F82-4989-892B-4FBD506A6C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3E0DB1-8692-4632-8198-16C657192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891FD-6145-45DF-8261-CCD96A8AE482}"/>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B690D932-600B-4142-A116-4267FE9665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83C112-AD27-42E4-BAD5-0EBF66655111}"/>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1649134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31AD-B8A2-4FBC-85AB-578FED0B8E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23FE46-9E80-4F78-8B7E-E951A341FE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8B72943-0805-4A8E-9849-054AD8944A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E6325F-AC50-42B3-A036-3F349C635D74}"/>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6" name="Footer Placeholder 5">
            <a:extLst>
              <a:ext uri="{FF2B5EF4-FFF2-40B4-BE49-F238E27FC236}">
                <a16:creationId xmlns:a16="http://schemas.microsoft.com/office/drawing/2014/main" id="{69E15CFD-62C5-4D6E-8F48-35C0E566F6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5AE6EE-AFE0-4597-9C08-38C64B6EBB2D}"/>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49797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58F6-EB52-4167-9F66-CFF8228721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36C998-F7BA-430B-B263-863249F5D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F07B7D-B8A6-4433-8BDA-2C0DDFBA09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C1BC10-B52A-420F-BC95-A6482CD470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6E987-942F-49EF-831D-F213751582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CFAA91-F2FD-4054-81E9-726CF33F03CB}"/>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8" name="Footer Placeholder 7">
            <a:extLst>
              <a:ext uri="{FF2B5EF4-FFF2-40B4-BE49-F238E27FC236}">
                <a16:creationId xmlns:a16="http://schemas.microsoft.com/office/drawing/2014/main" id="{0649710F-D12C-48D1-AAB9-91AE3D5045C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D613249-8B50-4908-B261-CF82C82A3149}"/>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81394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957F-392D-48DF-B37F-F93419E20E0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C0EB6C-4C4B-4CDA-B05D-7A5136316DFD}"/>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4" name="Footer Placeholder 3">
            <a:extLst>
              <a:ext uri="{FF2B5EF4-FFF2-40B4-BE49-F238E27FC236}">
                <a16:creationId xmlns:a16="http://schemas.microsoft.com/office/drawing/2014/main" id="{F12E1751-6C7C-4E98-AE1F-1244DA4BE7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26F38E-BDE7-4EF4-A5AE-918DD0557E37}"/>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406348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C5416E-D126-402C-8E62-CBCD80A0B3F8}"/>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3" name="Footer Placeholder 2">
            <a:extLst>
              <a:ext uri="{FF2B5EF4-FFF2-40B4-BE49-F238E27FC236}">
                <a16:creationId xmlns:a16="http://schemas.microsoft.com/office/drawing/2014/main" id="{A3B8779F-58DD-43AC-871E-8A71C18904F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AB2777-D4F2-43E0-9101-6148B5795480}"/>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381103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46A-C126-46C3-94E7-85F77DAF35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810FFC-3402-4C30-B44E-9E7DB49AB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13B160-1618-4836-BCCE-A23323EEF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43F4DC-A195-4B5E-8519-AB4E8AA05B85}"/>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6" name="Footer Placeholder 5">
            <a:extLst>
              <a:ext uri="{FF2B5EF4-FFF2-40B4-BE49-F238E27FC236}">
                <a16:creationId xmlns:a16="http://schemas.microsoft.com/office/drawing/2014/main" id="{D8E3535F-024C-431C-87D6-17B0B7208E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5AA960-5491-48C0-9CC2-BD244171311A}"/>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872974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ACCB-6D7C-4215-AD7C-5CF559EAA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21CBE3-6535-4F5A-9373-E5752A8CEC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7CAE3E-E640-478D-B2E1-DB18E549F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531B75-A688-49D6-8698-86E63D20996F}"/>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6" name="Footer Placeholder 5">
            <a:extLst>
              <a:ext uri="{FF2B5EF4-FFF2-40B4-BE49-F238E27FC236}">
                <a16:creationId xmlns:a16="http://schemas.microsoft.com/office/drawing/2014/main" id="{6A71DC89-328A-4FC3-842C-5D4D4FC5CC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58E606-AB0F-4D03-AE8F-B3E32131BEC3}"/>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190165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33C9A8-C85A-4F2E-95BB-AAE574B39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D5DC75-28D9-4975-A8DC-5F925D511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8563C2-953C-4C2E-A35D-5D1691A55E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98AEA03A-00B5-4CD0-9894-C6B84F0C8A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2FFAE19-B441-4515-BDDA-1508246A4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E95D6E-6282-45FD-BB4B-22D952AF0255}" type="slidenum">
              <a:rPr lang="en-IN" smtClean="0"/>
              <a:t>‹#›</a:t>
            </a:fld>
            <a:endParaRPr lang="en-IN"/>
          </a:p>
        </p:txBody>
      </p:sp>
    </p:spTree>
    <p:extLst>
      <p:ext uri="{BB962C8B-B14F-4D97-AF65-F5344CB8AC3E}">
        <p14:creationId xmlns:p14="http://schemas.microsoft.com/office/powerpoint/2010/main" val="1319483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0.png"/><Relationship Id="rId4" Type="http://schemas.microsoft.com/office/2011/relationships/inkAction" Target="../ink/inkAction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2.png"/><Relationship Id="rId5" Type="http://schemas.microsoft.com/office/2011/relationships/inkAction" Target="../ink/inkAction10.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3.png"/><Relationship Id="rId4" Type="http://schemas.microsoft.com/office/2011/relationships/inkAction" Target="../ink/inkAction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5.png"/><Relationship Id="rId5" Type="http://schemas.microsoft.com/office/2011/relationships/inkAction" Target="../ink/inkAction12.xml"/><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7.png"/><Relationship Id="rId5" Type="http://schemas.microsoft.com/office/2011/relationships/inkAction" Target="../ink/inkAction13.xml"/><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9.png"/><Relationship Id="rId5" Type="http://schemas.microsoft.com/office/2011/relationships/inkAction" Target="../ink/inkAction14.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0.png"/><Relationship Id="rId5" Type="http://schemas.microsoft.com/office/2011/relationships/inkAction" Target="../ink/inkAction15.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microsoft.com/office/2011/relationships/inkAction" Target="../ink/inkAction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microsoft.com/office/2011/relationships/inkAction" Target="../ink/inkAction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microsoft.com/office/2011/relationships/inkAction" Target="../ink/inkAction3.xml"/><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microsoft.com/office/2011/relationships/inkAction" Target="../ink/inkAction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microsoft.com/office/2011/relationships/inkAction" Target="../ink/inkAction5.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6.m4a"/><Relationship Id="rId1" Type="http://schemas.microsoft.com/office/2007/relationships/media" Target="../media/media6.m4a"/><Relationship Id="rId6" Type="http://schemas.microsoft.com/office/2011/relationships/inkAction" Target="../ink/inkAction6.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6.png"/><Relationship Id="rId5" Type="http://schemas.microsoft.com/office/2011/relationships/inkAction" Target="../ink/inkAction7.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8.m4a"/><Relationship Id="rId1" Type="http://schemas.microsoft.com/office/2007/relationships/media" Target="../media/media8.m4a"/><Relationship Id="rId6" Type="http://schemas.microsoft.com/office/2011/relationships/inkAction" Target="../ink/inkAction8.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1</a:t>
            </a:fld>
            <a:endParaRPr lang="en-IN"/>
          </a:p>
        </p:txBody>
      </p:sp>
      <p:sp>
        <p:nvSpPr>
          <p:cNvPr id="6" name="TextBox 8">
            <a:extLst>
              <a:ext uri="{FF2B5EF4-FFF2-40B4-BE49-F238E27FC236}">
                <a16:creationId xmlns:a16="http://schemas.microsoft.com/office/drawing/2014/main" id="{C4D05059-30C3-41FA-98F0-62447A55B2A7}"/>
              </a:ext>
            </a:extLst>
          </p:cNvPr>
          <p:cNvSpPr txBox="1">
            <a:spLocks noChangeArrowheads="1"/>
          </p:cNvSpPr>
          <p:nvPr/>
        </p:nvSpPr>
        <p:spPr bwMode="auto">
          <a:xfrm>
            <a:off x="973123" y="87243"/>
            <a:ext cx="9907398" cy="1354217"/>
          </a:xfrm>
          <a:prstGeom prst="rect">
            <a:avLst/>
          </a:prstGeom>
          <a:noFill/>
          <a:ln w="9525">
            <a:noFill/>
            <a:miter lim="800000"/>
            <a:headEnd/>
            <a:tailEnd/>
          </a:ln>
        </p:spPr>
        <p:txBody>
          <a:bodyPr wrap="square">
            <a:spAutoFit/>
          </a:bodyPr>
          <a:lstStyle/>
          <a:p>
            <a:pPr algn="ctr"/>
            <a:r>
              <a:rPr lang="en-US" sz="4600" b="1" dirty="0">
                <a:solidFill>
                  <a:srgbClr val="FF0000"/>
                </a:solidFill>
                <a:latin typeface="Times" panose="02020603050405020304" pitchFamily="18" charset="0"/>
                <a:cs typeface="Times" panose="02020603050405020304" pitchFamily="18" charset="0"/>
              </a:rPr>
              <a:t>Lecture 2</a:t>
            </a:r>
          </a:p>
          <a:p>
            <a:pPr algn="ctr"/>
            <a:r>
              <a:rPr lang="en-US" sz="3600" b="1" dirty="0">
                <a:solidFill>
                  <a:srgbClr val="0000FF"/>
                </a:solidFill>
                <a:latin typeface="Times" panose="02020603050405020304" pitchFamily="18" charset="0"/>
                <a:cs typeface="Times" panose="02020603050405020304" pitchFamily="18" charset="0"/>
              </a:rPr>
              <a:t>Fundamentals and Applications (CSO201A)</a:t>
            </a:r>
          </a:p>
        </p:txBody>
      </p:sp>
      <p:sp>
        <p:nvSpPr>
          <p:cNvPr id="8" name="TextBox 8">
            <a:extLst>
              <a:ext uri="{FF2B5EF4-FFF2-40B4-BE49-F238E27FC236}">
                <a16:creationId xmlns:a16="http://schemas.microsoft.com/office/drawing/2014/main" id="{B88B829E-4010-45CF-AE98-EAE93A2D2DE1}"/>
              </a:ext>
            </a:extLst>
          </p:cNvPr>
          <p:cNvSpPr txBox="1">
            <a:spLocks noChangeArrowheads="1"/>
          </p:cNvSpPr>
          <p:nvPr/>
        </p:nvSpPr>
        <p:spPr bwMode="auto">
          <a:xfrm>
            <a:off x="1676400" y="4147113"/>
            <a:ext cx="9144000" cy="2677656"/>
          </a:xfrm>
          <a:prstGeom prst="rect">
            <a:avLst/>
          </a:prstGeom>
          <a:noFill/>
          <a:ln w="9525">
            <a:noFill/>
            <a:miter lim="800000"/>
            <a:headEnd/>
            <a:tailEnd/>
          </a:ln>
        </p:spPr>
        <p:txBody>
          <a:bodyPr>
            <a:spAutoFit/>
          </a:bodyPr>
          <a:lstStyle/>
          <a:p>
            <a:pPr algn="ctr"/>
            <a:r>
              <a:rPr lang="en-US" sz="2800" b="1" dirty="0">
                <a:solidFill>
                  <a:srgbClr val="0000FF"/>
                </a:solidFill>
                <a:latin typeface="Times" pitchFamily="18" charset="0"/>
              </a:rPr>
              <a:t>Dr. Srinivas Dharavath</a:t>
            </a:r>
          </a:p>
          <a:p>
            <a:pPr algn="ctr"/>
            <a:r>
              <a:rPr lang="en-US" sz="2800" b="1" dirty="0">
                <a:latin typeface="Times" pitchFamily="18" charset="0"/>
              </a:rPr>
              <a:t>Assistant Professor</a:t>
            </a:r>
          </a:p>
          <a:p>
            <a:pPr algn="ctr"/>
            <a:r>
              <a:rPr lang="en-US" sz="2800" b="1" dirty="0">
                <a:latin typeface="Times" pitchFamily="18" charset="0"/>
              </a:rPr>
              <a:t>Department of Chemistry</a:t>
            </a:r>
          </a:p>
          <a:p>
            <a:pPr algn="ctr"/>
            <a:r>
              <a:rPr lang="en-US" sz="2800" b="1" dirty="0">
                <a:latin typeface="Times" pitchFamily="18" charset="0"/>
              </a:rPr>
              <a:t>Indian Institute of Technology, Kanpur</a:t>
            </a:r>
          </a:p>
          <a:p>
            <a:pPr algn="ctr"/>
            <a:r>
              <a:rPr lang="en-US" sz="2800" b="1" dirty="0">
                <a:latin typeface="Times" pitchFamily="18" charset="0"/>
              </a:rPr>
              <a:t>Kanpur- 208016</a:t>
            </a:r>
          </a:p>
          <a:p>
            <a:pPr algn="ctr"/>
            <a:r>
              <a:rPr lang="en-US" sz="2800" b="1" dirty="0">
                <a:latin typeface="Times" pitchFamily="18" charset="0"/>
              </a:rPr>
              <a:t>E-mail: </a:t>
            </a:r>
            <a:r>
              <a:rPr lang="en-US" sz="2800" b="1" dirty="0">
                <a:solidFill>
                  <a:srgbClr val="4C13ED"/>
                </a:solidFill>
                <a:latin typeface="Times" pitchFamily="18" charset="0"/>
              </a:rPr>
              <a:t>srinivasd@iitk.ac.in</a:t>
            </a:r>
          </a:p>
        </p:txBody>
      </p:sp>
      <p:pic>
        <p:nvPicPr>
          <p:cNvPr id="1026" name="Picture 2" descr="Indian Institute of Technology Kanpur - Wikipedia">
            <a:extLst>
              <a:ext uri="{FF2B5EF4-FFF2-40B4-BE49-F238E27FC236}">
                <a16:creationId xmlns:a16="http://schemas.microsoft.com/office/drawing/2014/main" id="{32CA98F0-AF67-4C6D-93DB-7E5E3F9C6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427" y="1564779"/>
            <a:ext cx="2521946" cy="24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027"/>
      </p:ext>
    </p:extLst>
  </p:cSld>
  <p:clrMapOvr>
    <a:masterClrMapping/>
  </p:clrMapOvr>
  <mc:AlternateContent xmlns:mc="http://schemas.openxmlformats.org/markup-compatibility/2006" xmlns:p14="http://schemas.microsoft.com/office/powerpoint/2010/main">
    <mc:Choice Requires="p14">
      <p:transition spd="slow" p14:dur="2000" advTm="62422"/>
    </mc:Choice>
    <mc:Fallback xmlns="">
      <p:transition spd="slow" advTm="624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227266" y="0"/>
            <a:ext cx="6090706"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Importance of Functional Groups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455802" y="701114"/>
            <a:ext cx="11736198" cy="1938992"/>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 functional group determines all of the following properties of a molecule:</a:t>
            </a:r>
          </a:p>
          <a:p>
            <a:pPr algn="just"/>
            <a:r>
              <a:rPr lang="en-US" sz="2000" dirty="0">
                <a:solidFill>
                  <a:srgbClr val="000000"/>
                </a:solidFill>
                <a:latin typeface="Times New Roman" panose="02020603050405020304" pitchFamily="18" charset="0"/>
                <a:cs typeface="Times New Roman" panose="02020603050405020304" pitchFamily="18" charset="0"/>
              </a:rPr>
              <a:t>bonding and shape</a:t>
            </a:r>
          </a:p>
          <a:p>
            <a:pPr algn="just"/>
            <a:r>
              <a:rPr lang="en-US" sz="2000" dirty="0">
                <a:solidFill>
                  <a:srgbClr val="000000"/>
                </a:solidFill>
                <a:latin typeface="Times New Roman" panose="02020603050405020304" pitchFamily="18" charset="0"/>
                <a:cs typeface="Times New Roman" panose="02020603050405020304" pitchFamily="18" charset="0"/>
              </a:rPr>
              <a:t>type and strength of intermolecular forces</a:t>
            </a:r>
          </a:p>
          <a:p>
            <a:pPr algn="just"/>
            <a:r>
              <a:rPr lang="en-US" sz="2000" dirty="0">
                <a:solidFill>
                  <a:srgbClr val="000000"/>
                </a:solidFill>
                <a:latin typeface="Times New Roman" panose="02020603050405020304" pitchFamily="18" charset="0"/>
                <a:cs typeface="Times New Roman" panose="02020603050405020304" pitchFamily="18" charset="0"/>
              </a:rPr>
              <a:t>physical properties</a:t>
            </a:r>
          </a:p>
          <a:p>
            <a:pPr algn="just"/>
            <a:r>
              <a:rPr lang="en-US" sz="2000" dirty="0">
                <a:solidFill>
                  <a:srgbClr val="000000"/>
                </a:solidFill>
                <a:latin typeface="Times New Roman" panose="02020603050405020304" pitchFamily="18" charset="0"/>
                <a:cs typeface="Times New Roman" panose="02020603050405020304" pitchFamily="18" charset="0"/>
              </a:rPr>
              <a:t>nomenclature</a:t>
            </a:r>
          </a:p>
          <a:p>
            <a:pPr algn="just"/>
            <a:r>
              <a:rPr lang="en-US" sz="2000" dirty="0">
                <a:solidFill>
                  <a:srgbClr val="000000"/>
                </a:solidFill>
                <a:latin typeface="Times New Roman" panose="02020603050405020304" pitchFamily="18" charset="0"/>
                <a:cs typeface="Times New Roman" panose="02020603050405020304" pitchFamily="18" charset="0"/>
              </a:rPr>
              <a:t>chemical reactivity</a:t>
            </a:r>
          </a:p>
        </p:txBody>
      </p:sp>
      <p:sp>
        <p:nvSpPr>
          <p:cNvPr id="8" name="Rectangle 7">
            <a:extLst>
              <a:ext uri="{FF2B5EF4-FFF2-40B4-BE49-F238E27FC236}">
                <a16:creationId xmlns:a16="http://schemas.microsoft.com/office/drawing/2014/main" id="{5A826734-FF5C-4656-B86B-FF0028079959}"/>
              </a:ext>
            </a:extLst>
          </p:cNvPr>
          <p:cNvSpPr/>
          <p:nvPr/>
        </p:nvSpPr>
        <p:spPr>
          <a:xfrm>
            <a:off x="3464653" y="3167390"/>
            <a:ext cx="6451133"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Intermolecular Forces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F00205F6-FB15-43FD-B102-DF1309B6F0C9}"/>
              </a:ext>
            </a:extLst>
          </p:cNvPr>
          <p:cNvSpPr/>
          <p:nvPr/>
        </p:nvSpPr>
        <p:spPr>
          <a:xfrm>
            <a:off x="380302" y="4418901"/>
            <a:ext cx="11736198" cy="1015663"/>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Intermolecular forces are interactions that exist between molecules.</a:t>
            </a:r>
          </a:p>
          <a:p>
            <a:pPr algn="just"/>
            <a:r>
              <a:rPr lang="en-US" sz="2000" dirty="0">
                <a:solidFill>
                  <a:srgbClr val="000000"/>
                </a:solidFill>
                <a:latin typeface="Times New Roman" panose="02020603050405020304" pitchFamily="18" charset="0"/>
                <a:cs typeface="Times New Roman" panose="02020603050405020304" pitchFamily="18" charset="0"/>
              </a:rPr>
              <a:t>Functional groups determine the type and strength of these interactions.</a:t>
            </a:r>
          </a:p>
          <a:p>
            <a:pPr algn="just"/>
            <a:r>
              <a:rPr lang="en-US" sz="2000" dirty="0">
                <a:solidFill>
                  <a:srgbClr val="000000"/>
                </a:solidFill>
                <a:latin typeface="Times New Roman" panose="02020603050405020304" pitchFamily="18" charset="0"/>
                <a:cs typeface="Times New Roman" panose="02020603050405020304" pitchFamily="18" charset="0"/>
              </a:rPr>
              <a:t>Ionic and covalent compounds have very different intermolecular interactions.</a:t>
            </a:r>
          </a:p>
        </p:txBody>
      </p:sp>
      <p:sp>
        <p:nvSpPr>
          <p:cNvPr id="11" name="TextBox 10">
            <a:extLst>
              <a:ext uri="{FF2B5EF4-FFF2-40B4-BE49-F238E27FC236}">
                <a16:creationId xmlns:a16="http://schemas.microsoft.com/office/drawing/2014/main" id="{0DBBE87F-7AD2-4581-B425-F433C21739B2}"/>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160701AC-6482-4D9E-919E-193439E78A20}"/>
                  </a:ext>
                </a:extLst>
              </p14:cNvPr>
              <p14:cNvContentPartPr/>
              <p14:nvPr>
                <p:extLst>
                  <p:ext uri="{42D2F446-02D8-4167-A562-619A0277C38B}">
                    <p15:isNarration xmlns:p15="http://schemas.microsoft.com/office/powerpoint/2012/main" val="1"/>
                  </p:ext>
                </p:extLst>
              </p14:nvPr>
            </p14:nvContentPartPr>
            <p14:xfrm>
              <a:off x="215280" y="1124640"/>
              <a:ext cx="8014320" cy="4425840"/>
            </p14:xfrm>
          </p:contentPart>
        </mc:Choice>
        <mc:Fallback xmlns="">
          <p:pic>
            <p:nvPicPr>
              <p:cNvPr id="2" name="Ink 1">
                <a:extLst>
                  <a:ext uri="{FF2B5EF4-FFF2-40B4-BE49-F238E27FC236}">
                    <a16:creationId xmlns:a16="http://schemas.microsoft.com/office/drawing/2014/main" id="{160701AC-6482-4D9E-919E-193439E78A20}"/>
                  </a:ext>
                </a:extLst>
              </p:cNvPr>
              <p:cNvPicPr>
                <a:picLocks noGrp="1" noRot="1" noChangeAspect="1" noMove="1" noResize="1" noEditPoints="1" noAdjustHandles="1" noChangeArrowheads="1" noChangeShapeType="1"/>
              </p:cNvPicPr>
              <p:nvPr/>
            </p:nvPicPr>
            <p:blipFill>
              <a:blip r:embed="rId5"/>
              <a:stretch>
                <a:fillRect/>
              </a:stretch>
            </p:blipFill>
            <p:spPr>
              <a:xfrm>
                <a:off x="205920" y="1115280"/>
                <a:ext cx="8033040" cy="4444560"/>
              </a:xfrm>
              <a:prstGeom prst="rect">
                <a:avLst/>
              </a:prstGeom>
            </p:spPr>
          </p:pic>
        </mc:Fallback>
      </mc:AlternateContent>
      <p:pic>
        <p:nvPicPr>
          <p:cNvPr id="3" name="Audio 2">
            <a:hlinkClick r:id="" action="ppaction://media"/>
            <a:extLst>
              <a:ext uri="{FF2B5EF4-FFF2-40B4-BE49-F238E27FC236}">
                <a16:creationId xmlns:a16="http://schemas.microsoft.com/office/drawing/2014/main" id="{E3DA9A52-83CC-4375-A4DA-6A0C4BE5615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5454824"/>
      </p:ext>
    </p:extLst>
  </p:cSld>
  <p:clrMapOvr>
    <a:masterClrMapping/>
  </p:clrMapOvr>
  <mc:AlternateContent xmlns:mc="http://schemas.openxmlformats.org/markup-compatibility/2006" xmlns:p14="http://schemas.microsoft.com/office/powerpoint/2010/main">
    <mc:Choice Requires="p14">
      <p:transition spd="slow" p14:dur="2000" advTm="73418"/>
    </mc:Choice>
    <mc:Fallback xmlns="">
      <p:transition spd="slow" advTm="73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762451" y="271051"/>
            <a:ext cx="3730508"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Ion-Ion Interactions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455802" y="1103786"/>
            <a:ext cx="11736198" cy="70788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Ionic compounds contain oppositely charged particles held together by extremely strong electrostatic interactions.</a:t>
            </a:r>
          </a:p>
          <a:p>
            <a:pPr algn="just"/>
            <a:r>
              <a:rPr lang="en-US" sz="2000" dirty="0">
                <a:solidFill>
                  <a:srgbClr val="000000"/>
                </a:solidFill>
                <a:latin typeface="Times New Roman" panose="02020603050405020304" pitchFamily="18" charset="0"/>
                <a:cs typeface="Times New Roman" panose="02020603050405020304" pitchFamily="18" charset="0"/>
              </a:rPr>
              <a:t>These ionic interactions are much stronger than the intermolecular forces present between covalent molecules.</a:t>
            </a:r>
          </a:p>
        </p:txBody>
      </p:sp>
      <p:pic>
        <p:nvPicPr>
          <p:cNvPr id="7" name="Picture 3" descr="The strong electrostatic interaction between sodium cations and chloride anions causes the ions to be very close together and well-ordered.">
            <a:extLst>
              <a:ext uri="{FF2B5EF4-FFF2-40B4-BE49-F238E27FC236}">
                <a16:creationId xmlns:a16="http://schemas.microsoft.com/office/drawing/2014/main" id="{B1123D10-D8B2-4001-A38A-4E2574270804}"/>
              </a:ext>
            </a:extLst>
          </p:cNvPr>
          <p:cNvPicPr>
            <a:picLocks noChangeAspect="1"/>
          </p:cNvPicPr>
          <p:nvPr/>
        </p:nvPicPr>
        <p:blipFill rotWithShape="1">
          <a:blip r:embed="rId4">
            <a:extLst>
              <a:ext uri="{28A0092B-C50C-407E-A947-70E740481C1C}">
                <a14:useLocalDpi xmlns:a14="http://schemas.microsoft.com/office/drawing/2010/main" val="0"/>
              </a:ext>
            </a:extLst>
          </a:blip>
          <a:srcRect t="8287"/>
          <a:stretch/>
        </p:blipFill>
        <p:spPr bwMode="auto">
          <a:xfrm>
            <a:off x="3703728" y="2449234"/>
            <a:ext cx="4416746" cy="344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513040A-65DA-4D68-A0CA-293A0AA45357}"/>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73E4BC76-6F03-4790-9ED1-044545EDC4DF}"/>
                  </a:ext>
                </a:extLst>
              </p14:cNvPr>
              <p14:cNvContentPartPr/>
              <p14:nvPr>
                <p:extLst>
                  <p:ext uri="{42D2F446-02D8-4167-A562-619A0277C38B}">
                    <p15:isNarration xmlns:p15="http://schemas.microsoft.com/office/powerpoint/2012/main" val="1"/>
                  </p:ext>
                </p:extLst>
              </p14:nvPr>
            </p14:nvContentPartPr>
            <p14:xfrm>
              <a:off x="6100200" y="1507320"/>
              <a:ext cx="5861160" cy="4553640"/>
            </p14:xfrm>
          </p:contentPart>
        </mc:Choice>
        <mc:Fallback xmlns="">
          <p:pic>
            <p:nvPicPr>
              <p:cNvPr id="2" name="Ink 1">
                <a:extLst>
                  <a:ext uri="{FF2B5EF4-FFF2-40B4-BE49-F238E27FC236}">
                    <a16:creationId xmlns:a16="http://schemas.microsoft.com/office/drawing/2014/main" id="{73E4BC76-6F03-4790-9ED1-044545EDC4DF}"/>
                  </a:ext>
                </a:extLst>
              </p:cNvPr>
              <p:cNvPicPr>
                <a:picLocks noGrp="1" noRot="1" noChangeAspect="1" noMove="1" noResize="1" noEditPoints="1" noAdjustHandles="1" noChangeArrowheads="1" noChangeShapeType="1"/>
              </p:cNvPicPr>
              <p:nvPr/>
            </p:nvPicPr>
            <p:blipFill>
              <a:blip r:embed="rId6"/>
              <a:stretch>
                <a:fillRect/>
              </a:stretch>
            </p:blipFill>
            <p:spPr>
              <a:xfrm>
                <a:off x="6090840" y="1497960"/>
                <a:ext cx="5879880" cy="4572360"/>
              </a:xfrm>
              <a:prstGeom prst="rect">
                <a:avLst/>
              </a:prstGeom>
            </p:spPr>
          </p:pic>
        </mc:Fallback>
      </mc:AlternateContent>
      <p:pic>
        <p:nvPicPr>
          <p:cNvPr id="3" name="Audio 2">
            <a:hlinkClick r:id="" action="ppaction://media"/>
            <a:extLst>
              <a:ext uri="{FF2B5EF4-FFF2-40B4-BE49-F238E27FC236}">
                <a16:creationId xmlns:a16="http://schemas.microsoft.com/office/drawing/2014/main" id="{0E695151-3023-49C8-B65C-B640D1F332B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4565350"/>
      </p:ext>
    </p:extLst>
  </p:cSld>
  <p:clrMapOvr>
    <a:masterClrMapping/>
  </p:clrMapOvr>
  <mc:AlternateContent xmlns:mc="http://schemas.openxmlformats.org/markup-compatibility/2006" xmlns:p14="http://schemas.microsoft.com/office/powerpoint/2010/main">
    <mc:Choice Requires="p14">
      <p:transition spd="slow" p14:dur="2000" advTm="41316"/>
    </mc:Choice>
    <mc:Fallback xmlns="">
      <p:transition spd="slow" advTm="41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1463633" y="138674"/>
            <a:ext cx="8059770"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Intermolecular Forces in Covalent Molecules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455802" y="1103786"/>
            <a:ext cx="11736198" cy="1938992"/>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Covalent compounds are composed of discrete molecules.</a:t>
            </a:r>
          </a:p>
          <a:p>
            <a:pPr algn="just"/>
            <a:r>
              <a:rPr lang="en-US" sz="2000" dirty="0">
                <a:solidFill>
                  <a:srgbClr val="000000"/>
                </a:solidFill>
                <a:latin typeface="Times New Roman" panose="02020603050405020304" pitchFamily="18" charset="0"/>
                <a:cs typeface="Times New Roman" panose="02020603050405020304" pitchFamily="18" charset="0"/>
              </a:rPr>
              <a:t>The nature of the forces between molecules depends on the functional group(s) present.</a:t>
            </a:r>
          </a:p>
          <a:p>
            <a:pPr algn="just"/>
            <a:r>
              <a:rPr lang="en-US" sz="2000" dirty="0">
                <a:solidFill>
                  <a:srgbClr val="000000"/>
                </a:solidFill>
                <a:latin typeface="Times New Roman" panose="02020603050405020304" pitchFamily="18" charset="0"/>
                <a:cs typeface="Times New Roman" panose="02020603050405020304" pitchFamily="18" charset="0"/>
              </a:rPr>
              <a:t>There are three different types of interactions, shown below in order of increasing strength:</a:t>
            </a:r>
          </a:p>
          <a:p>
            <a:pPr algn="just"/>
            <a:r>
              <a:rPr lang="en-US" sz="2000" dirty="0">
                <a:solidFill>
                  <a:srgbClr val="000000"/>
                </a:solidFill>
                <a:latin typeface="Times New Roman" panose="02020603050405020304" pitchFamily="18" charset="0"/>
                <a:cs typeface="Times New Roman" panose="02020603050405020304" pitchFamily="18" charset="0"/>
              </a:rPr>
              <a:t>van der Waals forces</a:t>
            </a:r>
          </a:p>
          <a:p>
            <a:pPr algn="just"/>
            <a:r>
              <a:rPr lang="en-US" sz="2000" dirty="0">
                <a:solidFill>
                  <a:srgbClr val="000000"/>
                </a:solidFill>
                <a:latin typeface="Times New Roman" panose="02020603050405020304" pitchFamily="18" charset="0"/>
                <a:cs typeface="Times New Roman" panose="02020603050405020304" pitchFamily="18" charset="0"/>
              </a:rPr>
              <a:t>dipole-dipole interactions</a:t>
            </a:r>
          </a:p>
          <a:p>
            <a:pPr algn="just"/>
            <a:r>
              <a:rPr lang="en-US" sz="2000" dirty="0">
                <a:solidFill>
                  <a:srgbClr val="000000"/>
                </a:solidFill>
                <a:latin typeface="Times New Roman" panose="02020603050405020304" pitchFamily="18" charset="0"/>
                <a:cs typeface="Times New Roman" panose="02020603050405020304" pitchFamily="18" charset="0"/>
              </a:rPr>
              <a:t>hydrogen bonding</a:t>
            </a:r>
          </a:p>
        </p:txBody>
      </p:sp>
      <p:sp>
        <p:nvSpPr>
          <p:cNvPr id="8" name="Rectangle 7">
            <a:extLst>
              <a:ext uri="{FF2B5EF4-FFF2-40B4-BE49-F238E27FC236}">
                <a16:creationId xmlns:a16="http://schemas.microsoft.com/office/drawing/2014/main" id="{77DA3E08-8DA5-4D3F-BB64-A909A11D4DA4}"/>
              </a:ext>
            </a:extLst>
          </p:cNvPr>
          <p:cNvSpPr/>
          <p:nvPr/>
        </p:nvSpPr>
        <p:spPr>
          <a:xfrm>
            <a:off x="3639782" y="3168892"/>
            <a:ext cx="3522824"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Vander Wal Forces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B4AFEEF-470E-45C7-955F-5E25F574A94C}"/>
              </a:ext>
            </a:extLst>
          </p:cNvPr>
          <p:cNvSpPr/>
          <p:nvPr/>
        </p:nvSpPr>
        <p:spPr>
          <a:xfrm>
            <a:off x="455802" y="4417437"/>
            <a:ext cx="11736198" cy="1015663"/>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van der Waals forces are also known as London forces.</a:t>
            </a:r>
          </a:p>
          <a:p>
            <a:pPr algn="just"/>
            <a:r>
              <a:rPr lang="en-US" sz="2000" dirty="0">
                <a:solidFill>
                  <a:srgbClr val="000000"/>
                </a:solidFill>
                <a:latin typeface="Times New Roman" panose="02020603050405020304" pitchFamily="18" charset="0"/>
                <a:cs typeface="Times New Roman" panose="02020603050405020304" pitchFamily="18" charset="0"/>
              </a:rPr>
              <a:t>They are very weak interactions caused by momentary changes in electron density in a molecule.</a:t>
            </a:r>
          </a:p>
          <a:p>
            <a:pPr algn="just"/>
            <a:r>
              <a:rPr lang="en-US" sz="2000" dirty="0">
                <a:solidFill>
                  <a:srgbClr val="000000"/>
                </a:solidFill>
                <a:latin typeface="Times New Roman" panose="02020603050405020304" pitchFamily="18" charset="0"/>
                <a:cs typeface="Times New Roman" panose="02020603050405020304" pitchFamily="18" charset="0"/>
              </a:rPr>
              <a:t>They are the only attractive forces present in nonpolar compounds.</a:t>
            </a:r>
          </a:p>
        </p:txBody>
      </p:sp>
      <p:sp>
        <p:nvSpPr>
          <p:cNvPr id="10" name="TextBox 9">
            <a:extLst>
              <a:ext uri="{FF2B5EF4-FFF2-40B4-BE49-F238E27FC236}">
                <a16:creationId xmlns:a16="http://schemas.microsoft.com/office/drawing/2014/main" id="{BC042562-FDA6-4900-A311-3EE9C8A4B99B}"/>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6A11EF37-BFAE-4EC6-A4F6-F8613C52911A}"/>
                  </a:ext>
                </a:extLst>
              </p14:cNvPr>
              <p14:cNvContentPartPr/>
              <p14:nvPr>
                <p:extLst>
                  <p:ext uri="{42D2F446-02D8-4167-A562-619A0277C38B}">
                    <p15:isNarration xmlns:p15="http://schemas.microsoft.com/office/powerpoint/2012/main" val="1"/>
                  </p:ext>
                </p:extLst>
              </p14:nvPr>
            </p14:nvContentPartPr>
            <p14:xfrm>
              <a:off x="406800" y="797400"/>
              <a:ext cx="10087200" cy="4856760"/>
            </p14:xfrm>
          </p:contentPart>
        </mc:Choice>
        <mc:Fallback xmlns="">
          <p:pic>
            <p:nvPicPr>
              <p:cNvPr id="2" name="Ink 1">
                <a:extLst>
                  <a:ext uri="{FF2B5EF4-FFF2-40B4-BE49-F238E27FC236}">
                    <a16:creationId xmlns:a16="http://schemas.microsoft.com/office/drawing/2014/main" id="{6A11EF37-BFAE-4EC6-A4F6-F8613C52911A}"/>
                  </a:ext>
                </a:extLst>
              </p:cNvPr>
              <p:cNvPicPr>
                <a:picLocks noGrp="1" noRot="1" noChangeAspect="1" noMove="1" noResize="1" noEditPoints="1" noAdjustHandles="1" noChangeArrowheads="1" noChangeShapeType="1"/>
              </p:cNvPicPr>
              <p:nvPr/>
            </p:nvPicPr>
            <p:blipFill>
              <a:blip r:embed="rId5"/>
              <a:stretch>
                <a:fillRect/>
              </a:stretch>
            </p:blipFill>
            <p:spPr>
              <a:xfrm>
                <a:off x="397440" y="788040"/>
                <a:ext cx="10105920" cy="4875480"/>
              </a:xfrm>
              <a:prstGeom prst="rect">
                <a:avLst/>
              </a:prstGeom>
            </p:spPr>
          </p:pic>
        </mc:Fallback>
      </mc:AlternateContent>
      <p:pic>
        <p:nvPicPr>
          <p:cNvPr id="3" name="Audio 2">
            <a:hlinkClick r:id="" action="ppaction://media"/>
            <a:extLst>
              <a:ext uri="{FF2B5EF4-FFF2-40B4-BE49-F238E27FC236}">
                <a16:creationId xmlns:a16="http://schemas.microsoft.com/office/drawing/2014/main" id="{F72B84E6-A49F-42FE-BB12-7F0A27DDB5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06769306"/>
      </p:ext>
    </p:extLst>
  </p:cSld>
  <p:clrMapOvr>
    <a:masterClrMapping/>
  </p:clrMapOvr>
  <mc:AlternateContent xmlns:mc="http://schemas.openxmlformats.org/markup-compatibility/2006" xmlns:p14="http://schemas.microsoft.com/office/powerpoint/2010/main">
    <mc:Choice Requires="p14">
      <p:transition spd="slow" p14:dur="2000" advTm="87090"/>
    </mc:Choice>
    <mc:Fallback xmlns="">
      <p:transition spd="slow" advTm="87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208543" y="71233"/>
            <a:ext cx="4823756"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Dipole-Dipole Interactions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455802" y="1103786"/>
            <a:ext cx="11736198" cy="1323439"/>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Dipole-dipole interactions are the attractive forces between the permanent dipoles of two polar molecules.</a:t>
            </a:r>
          </a:p>
          <a:p>
            <a:pPr algn="just"/>
            <a:r>
              <a:rPr lang="en-US" sz="2000" dirty="0">
                <a:solidFill>
                  <a:srgbClr val="000000"/>
                </a:solidFill>
                <a:latin typeface="Times New Roman" panose="02020603050405020304" pitchFamily="18" charset="0"/>
                <a:cs typeface="Times New Roman" panose="02020603050405020304" pitchFamily="18" charset="0"/>
              </a:rPr>
              <a:t>The dipoles in adjacent molecules (e.g., acetone below) align so that the partial positive and partial negative charges are in close proximity.</a:t>
            </a:r>
          </a:p>
          <a:p>
            <a:pPr algn="just"/>
            <a:r>
              <a:rPr lang="en-US" sz="2000" dirty="0">
                <a:solidFill>
                  <a:srgbClr val="000000"/>
                </a:solidFill>
                <a:latin typeface="Times New Roman" panose="02020603050405020304" pitchFamily="18" charset="0"/>
                <a:cs typeface="Times New Roman" panose="02020603050405020304" pitchFamily="18" charset="0"/>
              </a:rPr>
              <a:t>These attractive forces caused by permanent dipoles are much stronger than weak van der Waals forces.</a:t>
            </a:r>
          </a:p>
        </p:txBody>
      </p:sp>
      <p:sp>
        <p:nvSpPr>
          <p:cNvPr id="8" name="Rectangle 7">
            <a:extLst>
              <a:ext uri="{FF2B5EF4-FFF2-40B4-BE49-F238E27FC236}">
                <a16:creationId xmlns:a16="http://schemas.microsoft.com/office/drawing/2014/main" id="{77DA3E08-8DA5-4D3F-BB64-A909A11D4DA4}"/>
              </a:ext>
            </a:extLst>
          </p:cNvPr>
          <p:cNvSpPr/>
          <p:nvPr/>
        </p:nvSpPr>
        <p:spPr>
          <a:xfrm>
            <a:off x="4017909" y="2707295"/>
            <a:ext cx="3516284"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Hydrogen Bonding</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B4AFEEF-470E-45C7-955F-5E25F574A94C}"/>
              </a:ext>
            </a:extLst>
          </p:cNvPr>
          <p:cNvSpPr/>
          <p:nvPr/>
        </p:nvSpPr>
        <p:spPr>
          <a:xfrm>
            <a:off x="531303" y="3669603"/>
            <a:ext cx="11736198" cy="1015663"/>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Hydrogen bonding typically occurs when a hydrogen atom bonded to O, N, or F, is electrostatically attracted to a lone pair of electrons on an O, N, or F atom in another molecule.</a:t>
            </a:r>
          </a:p>
          <a:p>
            <a:pPr algn="just"/>
            <a:r>
              <a:rPr lang="en-US" sz="2000" dirty="0">
                <a:solidFill>
                  <a:srgbClr val="000000"/>
                </a:solidFill>
                <a:latin typeface="Times New Roman" panose="02020603050405020304" pitchFamily="18" charset="0"/>
                <a:cs typeface="Times New Roman" panose="02020603050405020304" pitchFamily="18" charset="0"/>
              </a:rPr>
              <a:t>Hydrogen bonding is the strongest of the three types of intermolecular forces.</a:t>
            </a:r>
          </a:p>
        </p:txBody>
      </p:sp>
      <p:pic>
        <p:nvPicPr>
          <p:cNvPr id="7" name="Picture 3" descr="For water, the hydrogen bond is the attractive force between the electron rich oxygen atom on one water molecule and the electron deficient hydrogen atom on a nearby water molecule.">
            <a:extLst>
              <a:ext uri="{FF2B5EF4-FFF2-40B4-BE49-F238E27FC236}">
                <a16:creationId xmlns:a16="http://schemas.microsoft.com/office/drawing/2014/main" id="{E160D46B-FDDD-4FED-8BE4-409D50CCB570}"/>
              </a:ext>
            </a:extLst>
          </p:cNvPr>
          <p:cNvPicPr>
            <a:picLocks noChangeAspect="1"/>
          </p:cNvPicPr>
          <p:nvPr/>
        </p:nvPicPr>
        <p:blipFill rotWithShape="1">
          <a:blip r:embed="rId4">
            <a:extLst>
              <a:ext uri="{28A0092B-C50C-407E-A947-70E740481C1C}">
                <a14:useLocalDpi xmlns:a14="http://schemas.microsoft.com/office/drawing/2010/main" val="0"/>
              </a:ext>
            </a:extLst>
          </a:blip>
          <a:srcRect l="3525" t="13036"/>
          <a:stretch/>
        </p:blipFill>
        <p:spPr bwMode="auto">
          <a:xfrm>
            <a:off x="1254384" y="4596485"/>
            <a:ext cx="4521667" cy="200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750732DB-A7CF-40F9-856C-49DDC0F63A45}"/>
              </a:ext>
            </a:extLst>
          </p:cNvPr>
          <p:cNvSpPr txBox="1"/>
          <p:nvPr/>
        </p:nvSpPr>
        <p:spPr>
          <a:xfrm>
            <a:off x="2365697" y="6414958"/>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12249E5D-EAFF-46CB-8E0C-D0FDEB02A812}"/>
                  </a:ext>
                </a:extLst>
              </p14:cNvPr>
              <p14:cNvContentPartPr/>
              <p14:nvPr>
                <p:extLst>
                  <p:ext uri="{42D2F446-02D8-4167-A562-619A0277C38B}">
                    <p15:isNarration xmlns:p15="http://schemas.microsoft.com/office/powerpoint/2012/main" val="1"/>
                  </p:ext>
                </p:extLst>
              </p14:nvPr>
            </p14:nvContentPartPr>
            <p14:xfrm>
              <a:off x="2296440" y="821520"/>
              <a:ext cx="9130680" cy="4808880"/>
            </p14:xfrm>
          </p:contentPart>
        </mc:Choice>
        <mc:Fallback xmlns="">
          <p:pic>
            <p:nvPicPr>
              <p:cNvPr id="2" name="Ink 1">
                <a:extLst>
                  <a:ext uri="{FF2B5EF4-FFF2-40B4-BE49-F238E27FC236}">
                    <a16:creationId xmlns:a16="http://schemas.microsoft.com/office/drawing/2014/main" id="{12249E5D-EAFF-46CB-8E0C-D0FDEB02A812}"/>
                  </a:ext>
                </a:extLst>
              </p:cNvPr>
              <p:cNvPicPr>
                <a:picLocks noGrp="1" noRot="1" noChangeAspect="1" noMove="1" noResize="1" noEditPoints="1" noAdjustHandles="1" noChangeArrowheads="1" noChangeShapeType="1"/>
              </p:cNvPicPr>
              <p:nvPr/>
            </p:nvPicPr>
            <p:blipFill>
              <a:blip r:embed="rId6"/>
              <a:stretch>
                <a:fillRect/>
              </a:stretch>
            </p:blipFill>
            <p:spPr>
              <a:xfrm>
                <a:off x="2287080" y="812160"/>
                <a:ext cx="9149400" cy="4827600"/>
              </a:xfrm>
              <a:prstGeom prst="rect">
                <a:avLst/>
              </a:prstGeom>
            </p:spPr>
          </p:pic>
        </mc:Fallback>
      </mc:AlternateContent>
      <p:pic>
        <p:nvPicPr>
          <p:cNvPr id="3" name="Audio 2">
            <a:hlinkClick r:id="" action="ppaction://media"/>
            <a:extLst>
              <a:ext uri="{FF2B5EF4-FFF2-40B4-BE49-F238E27FC236}">
                <a16:creationId xmlns:a16="http://schemas.microsoft.com/office/drawing/2014/main" id="{89836710-E521-489A-B170-C0C47692F0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64798936"/>
      </p:ext>
    </p:extLst>
  </p:cSld>
  <p:clrMapOvr>
    <a:masterClrMapping/>
  </p:clrMapOvr>
  <mc:AlternateContent xmlns:mc="http://schemas.openxmlformats.org/markup-compatibility/2006" xmlns:p14="http://schemas.microsoft.com/office/powerpoint/2010/main">
    <mc:Choice Requires="p14">
      <p:transition spd="slow" p14:dur="2000" advTm="121216"/>
    </mc:Choice>
    <mc:Fallback xmlns="">
      <p:transition spd="slow" advTm="121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4299111" y="141959"/>
            <a:ext cx="2634054"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Bond Polarity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455802" y="1103786"/>
            <a:ext cx="11736198" cy="1015663"/>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Electronegativity values are used to indicate whether the electrons in a bond are equally shared or unequally shared between two atoms.</a:t>
            </a:r>
          </a:p>
          <a:p>
            <a:pPr algn="just"/>
            <a:r>
              <a:rPr lang="en-US" sz="2000" dirty="0">
                <a:solidFill>
                  <a:srgbClr val="000000"/>
                </a:solidFill>
                <a:latin typeface="Times New Roman" panose="02020603050405020304" pitchFamily="18" charset="0"/>
                <a:cs typeface="Times New Roman" panose="02020603050405020304" pitchFamily="18" charset="0"/>
              </a:rPr>
              <a:t>When electrons are equally shared, the bond is nonpolar. </a:t>
            </a:r>
          </a:p>
        </p:txBody>
      </p:sp>
      <p:pic>
        <p:nvPicPr>
          <p:cNvPr id="10" name="Picture 3" descr="Two carbon atoms joined by a nonpolar bond each have an electronegativity of 2.5. A carbon atom and a hydrogen atom are joined by a nonpolar bond because the electronegativity of carbon is 2.5 and of hydrogen is 2.2. The small electronegativity difference between carbon and hydrogen is ignored.">
            <a:extLst>
              <a:ext uri="{FF2B5EF4-FFF2-40B4-BE49-F238E27FC236}">
                <a16:creationId xmlns:a16="http://schemas.microsoft.com/office/drawing/2014/main" id="{66B5869C-DC11-456A-A487-D5BD3D1FB581}"/>
              </a:ext>
            </a:extLst>
          </p:cNvPr>
          <p:cNvPicPr>
            <a:picLocks noChangeAspect="1"/>
          </p:cNvPicPr>
          <p:nvPr/>
        </p:nvPicPr>
        <p:blipFill rotWithShape="1">
          <a:blip r:embed="rId4">
            <a:extLst>
              <a:ext uri="{28A0092B-C50C-407E-A947-70E740481C1C}">
                <a14:useLocalDpi xmlns:a14="http://schemas.microsoft.com/office/drawing/2010/main" val="0"/>
              </a:ext>
            </a:extLst>
          </a:blip>
          <a:srcRect t="15197"/>
          <a:stretch/>
        </p:blipFill>
        <p:spPr bwMode="auto">
          <a:xfrm>
            <a:off x="2041613" y="2434945"/>
            <a:ext cx="7862696" cy="27309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Box 10">
            <a:extLst>
              <a:ext uri="{FF2B5EF4-FFF2-40B4-BE49-F238E27FC236}">
                <a16:creationId xmlns:a16="http://schemas.microsoft.com/office/drawing/2014/main" id="{D59988D6-F8A1-47C7-87FF-9067BF20D533}"/>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901C5325-0336-49F3-B9D2-A132EA37788D}"/>
                  </a:ext>
                </a:extLst>
              </p14:cNvPr>
              <p14:cNvContentPartPr/>
              <p14:nvPr>
                <p:extLst>
                  <p:ext uri="{42D2F446-02D8-4167-A562-619A0277C38B}">
                    <p15:isNarration xmlns:p15="http://schemas.microsoft.com/office/powerpoint/2012/main" val="1"/>
                  </p:ext>
                </p:extLst>
              </p14:nvPr>
            </p14:nvContentPartPr>
            <p14:xfrm>
              <a:off x="2248560" y="1603080"/>
              <a:ext cx="7137000" cy="3772080"/>
            </p14:xfrm>
          </p:contentPart>
        </mc:Choice>
        <mc:Fallback xmlns="">
          <p:pic>
            <p:nvPicPr>
              <p:cNvPr id="2" name="Ink 1">
                <a:extLst>
                  <a:ext uri="{FF2B5EF4-FFF2-40B4-BE49-F238E27FC236}">
                    <a16:creationId xmlns:a16="http://schemas.microsoft.com/office/drawing/2014/main" id="{901C5325-0336-49F3-B9D2-A132EA37788D}"/>
                  </a:ext>
                </a:extLst>
              </p:cNvPr>
              <p:cNvPicPr>
                <a:picLocks noGrp="1" noRot="1" noChangeAspect="1" noMove="1" noResize="1" noEditPoints="1" noAdjustHandles="1" noChangeArrowheads="1" noChangeShapeType="1"/>
              </p:cNvPicPr>
              <p:nvPr/>
            </p:nvPicPr>
            <p:blipFill>
              <a:blip r:embed="rId6"/>
              <a:stretch>
                <a:fillRect/>
              </a:stretch>
            </p:blipFill>
            <p:spPr>
              <a:xfrm>
                <a:off x="2239200" y="1593720"/>
                <a:ext cx="7155720" cy="3790800"/>
              </a:xfrm>
              <a:prstGeom prst="rect">
                <a:avLst/>
              </a:prstGeom>
            </p:spPr>
          </p:pic>
        </mc:Fallback>
      </mc:AlternateContent>
      <p:pic>
        <p:nvPicPr>
          <p:cNvPr id="3" name="Audio 2">
            <a:hlinkClick r:id="" action="ppaction://media"/>
            <a:extLst>
              <a:ext uri="{FF2B5EF4-FFF2-40B4-BE49-F238E27FC236}">
                <a16:creationId xmlns:a16="http://schemas.microsoft.com/office/drawing/2014/main" id="{7DCA8466-FA5F-45DD-9937-35A714AA310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56761966"/>
      </p:ext>
    </p:extLst>
  </p:cSld>
  <p:clrMapOvr>
    <a:masterClrMapping/>
  </p:clrMapOvr>
  <mc:AlternateContent xmlns:mc="http://schemas.openxmlformats.org/markup-compatibility/2006" xmlns:p14="http://schemas.microsoft.com/office/powerpoint/2010/main">
    <mc:Choice Requires="p14">
      <p:transition spd="slow" p14:dur="2000" advTm="55063"/>
    </mc:Choice>
    <mc:Fallback xmlns="">
      <p:transition spd="slow" advTm="55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4299111" y="141959"/>
            <a:ext cx="3038589"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Nonpolar Bonds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455802" y="868894"/>
            <a:ext cx="11736198" cy="1015663"/>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 carbon—carbon bond is nonpolar. </a:t>
            </a:r>
          </a:p>
          <a:p>
            <a:pPr algn="just"/>
            <a:r>
              <a:rPr lang="en-US" sz="2000" dirty="0">
                <a:solidFill>
                  <a:srgbClr val="000000"/>
                </a:solidFill>
                <a:latin typeface="Times New Roman" panose="02020603050405020304" pitchFamily="18" charset="0"/>
                <a:cs typeface="Times New Roman" panose="02020603050405020304" pitchFamily="18" charset="0"/>
              </a:rPr>
              <a:t>C—H bonds are considered to be nonpolar because the electronegativity difference between C and H is small.</a:t>
            </a:r>
          </a:p>
          <a:p>
            <a:pPr algn="just"/>
            <a:r>
              <a:rPr lang="en-US" sz="2000" dirty="0">
                <a:solidFill>
                  <a:srgbClr val="000000"/>
                </a:solidFill>
                <a:latin typeface="Times New Roman" panose="02020603050405020304" pitchFamily="18" charset="0"/>
                <a:cs typeface="Times New Roman" panose="02020603050405020304" pitchFamily="18" charset="0"/>
              </a:rPr>
              <a:t>Whenever two different atoms having similar electronegativities are bonded together, the bond is nonpolar.</a:t>
            </a:r>
          </a:p>
        </p:txBody>
      </p:sp>
      <p:sp>
        <p:nvSpPr>
          <p:cNvPr id="7" name="Rectangle 6">
            <a:extLst>
              <a:ext uri="{FF2B5EF4-FFF2-40B4-BE49-F238E27FC236}">
                <a16:creationId xmlns:a16="http://schemas.microsoft.com/office/drawing/2014/main" id="{7471AD73-1F7A-4A48-ACBD-C4EC3F5E8F89}"/>
              </a:ext>
            </a:extLst>
          </p:cNvPr>
          <p:cNvSpPr/>
          <p:nvPr/>
        </p:nvSpPr>
        <p:spPr>
          <a:xfrm>
            <a:off x="4366223" y="1965161"/>
            <a:ext cx="2331664"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Polar Bonds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25D842F-F6B0-40C6-9297-6180288F3811}"/>
              </a:ext>
            </a:extLst>
          </p:cNvPr>
          <p:cNvSpPr/>
          <p:nvPr/>
        </p:nvSpPr>
        <p:spPr>
          <a:xfrm>
            <a:off x="455802" y="2680741"/>
            <a:ext cx="11736198" cy="1323439"/>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Bonding between atoms of different electronegativity values results in unequal sharing of electrons.</a:t>
            </a:r>
          </a:p>
          <a:p>
            <a:pPr algn="just"/>
            <a:r>
              <a:rPr lang="en-US" sz="2000" dirty="0">
                <a:solidFill>
                  <a:srgbClr val="000000"/>
                </a:solidFill>
                <a:latin typeface="Times New Roman" panose="02020603050405020304" pitchFamily="18" charset="0"/>
                <a:cs typeface="Times New Roman" panose="02020603050405020304" pitchFamily="18" charset="0"/>
              </a:rPr>
              <a:t>Example: In the C—O bond, the electrons are pulled away from C (2.5) toward O (3.4), the element of higher electronegativity. The bond is polar, or polar covalent. The bond is said to have dipole; that is, partial separation of charge.</a:t>
            </a:r>
          </a:p>
        </p:txBody>
      </p:sp>
      <p:pic>
        <p:nvPicPr>
          <p:cNvPr id="9" name="Picture 3" descr="For a carbon-oxygen single bond, carbon is electron deficient and oxygen is electron rich. A bond dipole can be illustrated with an arrow pointing from the carbon, which has a partial positive charge, towards the oxygen, which has a partial negative charge.">
            <a:extLst>
              <a:ext uri="{FF2B5EF4-FFF2-40B4-BE49-F238E27FC236}">
                <a16:creationId xmlns:a16="http://schemas.microsoft.com/office/drawing/2014/main" id="{6004A245-F567-453E-A9AA-9E2405FB20A9}"/>
              </a:ext>
            </a:extLst>
          </p:cNvPr>
          <p:cNvPicPr>
            <a:picLocks noChangeAspect="1"/>
          </p:cNvPicPr>
          <p:nvPr/>
        </p:nvPicPr>
        <p:blipFill rotWithShape="1">
          <a:blip r:embed="rId4">
            <a:extLst>
              <a:ext uri="{28A0092B-C50C-407E-A947-70E740481C1C}">
                <a14:useLocalDpi xmlns:a14="http://schemas.microsoft.com/office/drawing/2010/main" val="0"/>
              </a:ext>
            </a:extLst>
          </a:blip>
          <a:srcRect t="22909"/>
          <a:stretch/>
        </p:blipFill>
        <p:spPr>
          <a:xfrm>
            <a:off x="3138040" y="3867324"/>
            <a:ext cx="5915919" cy="1621327"/>
          </a:xfrm>
          <a:prstGeom prst="rect">
            <a:avLst/>
          </a:prstGeom>
        </p:spPr>
      </p:pic>
      <p:sp>
        <p:nvSpPr>
          <p:cNvPr id="11" name="TextBox 10">
            <a:extLst>
              <a:ext uri="{FF2B5EF4-FFF2-40B4-BE49-F238E27FC236}">
                <a16:creationId xmlns:a16="http://schemas.microsoft.com/office/drawing/2014/main" id="{01CB35B8-A257-4755-B05F-2040836300C8}"/>
              </a:ext>
            </a:extLst>
          </p:cNvPr>
          <p:cNvSpPr txBox="1"/>
          <p:nvPr/>
        </p:nvSpPr>
        <p:spPr>
          <a:xfrm>
            <a:off x="1000387" y="5619774"/>
            <a:ext cx="6128158" cy="369332"/>
          </a:xfrm>
          <a:prstGeom prst="rect">
            <a:avLst/>
          </a:prstGeom>
          <a:noFill/>
        </p:spPr>
        <p:txBody>
          <a:bodyPr wrap="square">
            <a:spAutoFit/>
          </a:bodyPr>
          <a:lstStyle/>
          <a:p>
            <a:r>
              <a:rPr lang="en-US" sz="1800" dirty="0">
                <a:latin typeface="Times New Roman" panose="02020603050405020304" pitchFamily="18" charset="0"/>
                <a:cs typeface="Times New Roman" panose="02020603050405020304" pitchFamily="18" charset="0"/>
              </a:rPr>
              <a:t>A C—O bond is a polar bond.</a:t>
            </a:r>
          </a:p>
        </p:txBody>
      </p:sp>
      <p:sp>
        <p:nvSpPr>
          <p:cNvPr id="12" name="TextBox 11">
            <a:extLst>
              <a:ext uri="{FF2B5EF4-FFF2-40B4-BE49-F238E27FC236}">
                <a16:creationId xmlns:a16="http://schemas.microsoft.com/office/drawing/2014/main" id="{0E06436B-E1E7-4216-B5D3-B1B675C34C4F}"/>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9E722F17-DFDC-4E3E-884C-3DB120205B34}"/>
                  </a:ext>
                </a:extLst>
              </p14:cNvPr>
              <p14:cNvContentPartPr/>
              <p14:nvPr>
                <p:extLst>
                  <p:ext uri="{42D2F446-02D8-4167-A562-619A0277C38B}">
                    <p15:isNarration xmlns:p15="http://schemas.microsoft.com/office/powerpoint/2012/main" val="1"/>
                  </p:ext>
                </p:extLst>
              </p14:nvPr>
            </p14:nvContentPartPr>
            <p14:xfrm>
              <a:off x="1196280" y="917280"/>
              <a:ext cx="10637280" cy="5255280"/>
            </p14:xfrm>
          </p:contentPart>
        </mc:Choice>
        <mc:Fallback xmlns="">
          <p:pic>
            <p:nvPicPr>
              <p:cNvPr id="2" name="Ink 1">
                <a:extLst>
                  <a:ext uri="{FF2B5EF4-FFF2-40B4-BE49-F238E27FC236}">
                    <a16:creationId xmlns:a16="http://schemas.microsoft.com/office/drawing/2014/main" id="{9E722F17-DFDC-4E3E-884C-3DB120205B34}"/>
                  </a:ext>
                </a:extLst>
              </p:cNvPr>
              <p:cNvPicPr>
                <a:picLocks noGrp="1" noRot="1" noChangeAspect="1" noMove="1" noResize="1" noEditPoints="1" noAdjustHandles="1" noChangeArrowheads="1" noChangeShapeType="1"/>
              </p:cNvPicPr>
              <p:nvPr/>
            </p:nvPicPr>
            <p:blipFill>
              <a:blip r:embed="rId6"/>
              <a:stretch>
                <a:fillRect/>
              </a:stretch>
            </p:blipFill>
            <p:spPr>
              <a:xfrm>
                <a:off x="1186920" y="907920"/>
                <a:ext cx="10656000" cy="5274000"/>
              </a:xfrm>
              <a:prstGeom prst="rect">
                <a:avLst/>
              </a:prstGeom>
            </p:spPr>
          </p:pic>
        </mc:Fallback>
      </mc:AlternateContent>
      <p:pic>
        <p:nvPicPr>
          <p:cNvPr id="3" name="Audio 2">
            <a:hlinkClick r:id="" action="ppaction://media"/>
            <a:extLst>
              <a:ext uri="{FF2B5EF4-FFF2-40B4-BE49-F238E27FC236}">
                <a16:creationId xmlns:a16="http://schemas.microsoft.com/office/drawing/2014/main" id="{C6C75E66-29C1-42CC-9BB9-51E1781786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31313933"/>
      </p:ext>
    </p:extLst>
  </p:cSld>
  <p:clrMapOvr>
    <a:masterClrMapping/>
  </p:clrMapOvr>
  <mc:AlternateContent xmlns:mc="http://schemas.openxmlformats.org/markup-compatibility/2006" xmlns:p14="http://schemas.microsoft.com/office/powerpoint/2010/main">
    <mc:Choice Requires="p14">
      <p:transition spd="slow" p14:dur="2000" advTm="208111"/>
    </mc:Choice>
    <mc:Fallback xmlns="">
      <p:transition spd="slow" advTm="208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4299111" y="141959"/>
            <a:ext cx="3385863"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Depicting Polarity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25D842F-F6B0-40C6-9297-6180288F3811}"/>
              </a:ext>
            </a:extLst>
          </p:cNvPr>
          <p:cNvSpPr/>
          <p:nvPr/>
        </p:nvSpPr>
        <p:spPr>
          <a:xfrm>
            <a:off x="485420" y="3350162"/>
            <a:ext cx="11736198" cy="163121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The δ+ means the indicated atom is electron deficient.</a:t>
            </a:r>
          </a:p>
          <a:p>
            <a:pPr algn="just"/>
            <a:r>
              <a:rPr lang="en-US" sz="2000" dirty="0">
                <a:solidFill>
                  <a:srgbClr val="000000"/>
                </a:solidFill>
                <a:latin typeface="Times New Roman" panose="02020603050405020304" pitchFamily="18" charset="0"/>
                <a:cs typeface="Times New Roman" panose="02020603050405020304" pitchFamily="18" charset="0"/>
              </a:rPr>
              <a:t>The δ− means the indicated atom is electron rich.</a:t>
            </a:r>
          </a:p>
          <a:p>
            <a:pPr algn="just"/>
            <a:r>
              <a:rPr lang="en-US" sz="2000" dirty="0">
                <a:solidFill>
                  <a:srgbClr val="000000"/>
                </a:solidFill>
                <a:latin typeface="Times New Roman" panose="02020603050405020304" pitchFamily="18" charset="0"/>
                <a:cs typeface="Times New Roman" panose="02020603050405020304" pitchFamily="18" charset="0"/>
              </a:rPr>
              <a:t>The direction of polarity in a bond is indicated by an arrow with the head of the arrow pointing towards the more electronegative element. </a:t>
            </a:r>
          </a:p>
          <a:p>
            <a:pPr algn="just"/>
            <a:r>
              <a:rPr lang="en-US" sz="2000" dirty="0">
                <a:solidFill>
                  <a:srgbClr val="000000"/>
                </a:solidFill>
                <a:latin typeface="Times New Roman" panose="02020603050405020304" pitchFamily="18" charset="0"/>
                <a:cs typeface="Times New Roman" panose="02020603050405020304" pitchFamily="18" charset="0"/>
              </a:rPr>
              <a:t>The tail of the arrow is drawn at the less electronegative element.</a:t>
            </a:r>
          </a:p>
        </p:txBody>
      </p:sp>
      <p:pic>
        <p:nvPicPr>
          <p:cNvPr id="9" name="Picture 3" descr="For a carbon-oxygen single bond, carbon is electron deficient and oxygen is electron rich. A bond dipole can be illustrated with an arrow pointing from the carbon, which has a partial positive charge, towards the oxygen, which has a partial negative charge.">
            <a:extLst>
              <a:ext uri="{FF2B5EF4-FFF2-40B4-BE49-F238E27FC236}">
                <a16:creationId xmlns:a16="http://schemas.microsoft.com/office/drawing/2014/main" id="{6004A245-F567-453E-A9AA-9E2405FB20A9}"/>
              </a:ext>
            </a:extLst>
          </p:cNvPr>
          <p:cNvPicPr>
            <a:picLocks noChangeAspect="1"/>
          </p:cNvPicPr>
          <p:nvPr/>
        </p:nvPicPr>
        <p:blipFill rotWithShape="1">
          <a:blip r:embed="rId4">
            <a:extLst>
              <a:ext uri="{28A0092B-C50C-407E-A947-70E740481C1C}">
                <a14:useLocalDpi xmlns:a14="http://schemas.microsoft.com/office/drawing/2010/main" val="0"/>
              </a:ext>
            </a:extLst>
          </a:blip>
          <a:srcRect t="22909"/>
          <a:stretch/>
        </p:blipFill>
        <p:spPr>
          <a:xfrm>
            <a:off x="3037372" y="1224792"/>
            <a:ext cx="5915919" cy="1621327"/>
          </a:xfrm>
          <a:prstGeom prst="rect">
            <a:avLst/>
          </a:prstGeom>
        </p:spPr>
      </p:pic>
      <p:sp>
        <p:nvSpPr>
          <p:cNvPr id="10" name="TextBox 9">
            <a:extLst>
              <a:ext uri="{FF2B5EF4-FFF2-40B4-BE49-F238E27FC236}">
                <a16:creationId xmlns:a16="http://schemas.microsoft.com/office/drawing/2014/main" id="{BD109074-8E5A-4EEB-B339-44241D56A7D0}"/>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F82FBE7C-DE52-4A23-BED8-16F0B5EB8B30}"/>
                  </a:ext>
                </a:extLst>
              </p14:cNvPr>
              <p14:cNvContentPartPr/>
              <p14:nvPr>
                <p:extLst>
                  <p:ext uri="{42D2F446-02D8-4167-A562-619A0277C38B}">
                    <p15:isNarration xmlns:p15="http://schemas.microsoft.com/office/powerpoint/2012/main" val="1"/>
                  </p:ext>
                </p:extLst>
              </p14:nvPr>
            </p14:nvContentPartPr>
            <p14:xfrm>
              <a:off x="3253320" y="1810440"/>
              <a:ext cx="4019400" cy="3229920"/>
            </p14:xfrm>
          </p:contentPart>
        </mc:Choice>
        <mc:Fallback xmlns="">
          <p:pic>
            <p:nvPicPr>
              <p:cNvPr id="2" name="Ink 1">
                <a:extLst>
                  <a:ext uri="{FF2B5EF4-FFF2-40B4-BE49-F238E27FC236}">
                    <a16:creationId xmlns:a16="http://schemas.microsoft.com/office/drawing/2014/main" id="{F82FBE7C-DE52-4A23-BED8-16F0B5EB8B30}"/>
                  </a:ext>
                </a:extLst>
              </p:cNvPr>
              <p:cNvPicPr>
                <a:picLocks noGrp="1" noRot="1" noChangeAspect="1" noMove="1" noResize="1" noEditPoints="1" noAdjustHandles="1" noChangeArrowheads="1" noChangeShapeType="1"/>
              </p:cNvPicPr>
              <p:nvPr/>
            </p:nvPicPr>
            <p:blipFill>
              <a:blip r:embed="rId6"/>
              <a:stretch>
                <a:fillRect/>
              </a:stretch>
            </p:blipFill>
            <p:spPr>
              <a:xfrm>
                <a:off x="3243960" y="1801080"/>
                <a:ext cx="4038120" cy="3248640"/>
              </a:xfrm>
              <a:prstGeom prst="rect">
                <a:avLst/>
              </a:prstGeom>
            </p:spPr>
          </p:pic>
        </mc:Fallback>
      </mc:AlternateContent>
      <p:pic>
        <p:nvPicPr>
          <p:cNvPr id="3" name="Audio 2">
            <a:hlinkClick r:id="" action="ppaction://media"/>
            <a:extLst>
              <a:ext uri="{FF2B5EF4-FFF2-40B4-BE49-F238E27FC236}">
                <a16:creationId xmlns:a16="http://schemas.microsoft.com/office/drawing/2014/main" id="{5A15C95C-B368-4810-9E36-15DE294F465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4562966"/>
      </p:ext>
    </p:extLst>
  </p:cSld>
  <p:clrMapOvr>
    <a:masterClrMapping/>
  </p:clrMapOvr>
  <mc:AlternateContent xmlns:mc="http://schemas.openxmlformats.org/markup-compatibility/2006" xmlns:p14="http://schemas.microsoft.com/office/powerpoint/2010/main">
    <mc:Choice Requires="p14">
      <p:transition spd="slow" p14:dur="2000" advTm="88592"/>
    </mc:Choice>
    <mc:Fallback xmlns="">
      <p:transition spd="slow" advTm="88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691823" y="174741"/>
            <a:ext cx="3492238" cy="584775"/>
          </a:xfrm>
          <a:prstGeom prst="rect">
            <a:avLst/>
          </a:prstGeom>
        </p:spPr>
        <p:txBody>
          <a:bodyPr wrap="none">
            <a:spAutoFit/>
          </a:bodyPr>
          <a:lstStyle/>
          <a:p>
            <a:r>
              <a:rPr lang="en-IN" sz="3200" b="1" dirty="0">
                <a:solidFill>
                  <a:srgbClr val="FF0000"/>
                </a:solidFill>
                <a:latin typeface="Times New Roman" panose="02020603050405020304" pitchFamily="18" charset="0"/>
                <a:cs typeface="Times New Roman" panose="02020603050405020304" pitchFamily="18" charset="0"/>
              </a:rPr>
              <a:t>Functional Groups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F6F4671-2DC5-4E93-ABAC-7FDDE2C96C44}"/>
              </a:ext>
            </a:extLst>
          </p:cNvPr>
          <p:cNvSpPr/>
          <p:nvPr/>
        </p:nvSpPr>
        <p:spPr>
          <a:xfrm>
            <a:off x="352338" y="949053"/>
            <a:ext cx="11736198" cy="1938992"/>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 functional group is an atom or a group of atoms with characteristic chemical and physical properties.</a:t>
            </a:r>
          </a:p>
          <a:p>
            <a:pPr algn="just"/>
            <a:r>
              <a:rPr lang="en-US" sz="2000" dirty="0">
                <a:solidFill>
                  <a:srgbClr val="000000"/>
                </a:solidFill>
                <a:latin typeface="Times New Roman" panose="02020603050405020304" pitchFamily="18" charset="0"/>
                <a:cs typeface="Times New Roman" panose="02020603050405020304" pitchFamily="18" charset="0"/>
              </a:rPr>
              <a:t>Most organic molecules contain a carbon backbone consisting of C—C and C—H bonds to which functional groups are attached.</a:t>
            </a:r>
          </a:p>
          <a:p>
            <a:pPr algn="just"/>
            <a:r>
              <a:rPr lang="en-US" sz="2000" dirty="0">
                <a:solidFill>
                  <a:srgbClr val="000000"/>
                </a:solidFill>
                <a:latin typeface="Times New Roman" panose="02020603050405020304" pitchFamily="18" charset="0"/>
                <a:cs typeface="Times New Roman" panose="02020603050405020304" pitchFamily="18" charset="0"/>
              </a:rPr>
              <a:t>Structural features of a functional group include:</a:t>
            </a:r>
          </a:p>
          <a:p>
            <a:pPr algn="just"/>
            <a:r>
              <a:rPr lang="en-US" sz="2000" dirty="0">
                <a:solidFill>
                  <a:srgbClr val="000000"/>
                </a:solidFill>
                <a:latin typeface="Times New Roman" panose="02020603050405020304" pitchFamily="18" charset="0"/>
                <a:cs typeface="Times New Roman" panose="02020603050405020304" pitchFamily="18" charset="0"/>
              </a:rPr>
              <a:t>Heteroatoms—atoms other than carbon or hydrogen.</a:t>
            </a:r>
          </a:p>
          <a:p>
            <a:pPr algn="just"/>
            <a:r>
              <a:rPr lang="en-US" sz="2000" dirty="0">
                <a:solidFill>
                  <a:srgbClr val="000000"/>
                </a:solidFill>
                <a:latin typeface="Times New Roman" panose="02020603050405020304" pitchFamily="18" charset="0"/>
                <a:cs typeface="Times New Roman" panose="02020603050405020304" pitchFamily="18" charset="0"/>
              </a:rPr>
              <a:t>Bonds most commonly occur in C—C and C—O double bonds.</a:t>
            </a:r>
          </a:p>
        </p:txBody>
      </p:sp>
      <p:sp>
        <p:nvSpPr>
          <p:cNvPr id="10" name="TextBox 9">
            <a:extLst>
              <a:ext uri="{FF2B5EF4-FFF2-40B4-BE49-F238E27FC236}">
                <a16:creationId xmlns:a16="http://schemas.microsoft.com/office/drawing/2014/main" id="{779134B5-25DC-429E-86D3-953B39E3212A}"/>
              </a:ext>
            </a:extLst>
          </p:cNvPr>
          <p:cNvSpPr txBox="1"/>
          <p:nvPr/>
        </p:nvSpPr>
        <p:spPr>
          <a:xfrm>
            <a:off x="3872919" y="2898666"/>
            <a:ext cx="3842156" cy="584775"/>
          </a:xfrm>
          <a:prstGeom prst="rect">
            <a:avLst/>
          </a:prstGeom>
          <a:noFill/>
        </p:spPr>
        <p:txBody>
          <a:bodyPr wrap="square">
            <a:spAutoFit/>
          </a:bodyPr>
          <a:lstStyle/>
          <a:p>
            <a:r>
              <a:rPr lang="en-US" altLang="en-US" sz="3200" b="1" dirty="0">
                <a:solidFill>
                  <a:srgbClr val="FF0000"/>
                </a:solidFill>
                <a:latin typeface="Times New Roman" panose="02020603050405020304" pitchFamily="18" charset="0"/>
                <a:cs typeface="Times New Roman" panose="02020603050405020304" pitchFamily="18" charset="0"/>
              </a:rPr>
              <a:t>Functional Groups-1</a:t>
            </a:r>
            <a:endParaRPr lang="en-IN" sz="3200" b="1"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F8927C5-FCB4-4731-97DA-9B364AE06423}"/>
              </a:ext>
            </a:extLst>
          </p:cNvPr>
          <p:cNvSpPr txBox="1"/>
          <p:nvPr/>
        </p:nvSpPr>
        <p:spPr>
          <a:xfrm>
            <a:off x="419450" y="3776448"/>
            <a:ext cx="8825218" cy="1938992"/>
          </a:xfrm>
          <a:prstGeom prst="rect">
            <a:avLst/>
          </a:prstGeom>
          <a:noFill/>
        </p:spPr>
        <p:txBody>
          <a:bodyPr wrap="square">
            <a:spAutoFit/>
          </a:bodyPr>
          <a:lstStyle/>
          <a:p>
            <a:r>
              <a:rPr lang="en-US" altLang="en-US" sz="2000" dirty="0">
                <a:latin typeface="Times New Roman" panose="02020603050405020304" pitchFamily="18" charset="0"/>
                <a:cs typeface="Times New Roman" panose="02020603050405020304" pitchFamily="18" charset="0"/>
                <a:sym typeface="Symbol" panose="05050102010706020507" pitchFamily="18" charset="2"/>
              </a:rPr>
              <a:t>Functional groups distinguish one organic molecule from another.</a:t>
            </a:r>
          </a:p>
          <a:p>
            <a:pPr marL="228600" indent="-228600">
              <a:spcBef>
                <a:spcPts val="2400"/>
              </a:spcBef>
            </a:pPr>
            <a:r>
              <a:rPr lang="en-US" altLang="en-US" sz="2000" dirty="0">
                <a:latin typeface="Times New Roman" panose="02020603050405020304" pitchFamily="18" charset="0"/>
                <a:cs typeface="Times New Roman" panose="02020603050405020304" pitchFamily="18" charset="0"/>
                <a:sym typeface="Symbol" panose="05050102010706020507" pitchFamily="18" charset="2"/>
              </a:rPr>
              <a:t>They determine a molecule’s:</a:t>
            </a:r>
          </a:p>
          <a:p>
            <a:pPr lvl="1" indent="-342900"/>
            <a:r>
              <a:rPr lang="en-US" altLang="en-US" sz="2000" dirty="0">
                <a:latin typeface="Times New Roman" panose="02020603050405020304" pitchFamily="18" charset="0"/>
                <a:cs typeface="Times New Roman" panose="02020603050405020304" pitchFamily="18" charset="0"/>
                <a:sym typeface="Symbol" panose="05050102010706020507" pitchFamily="18" charset="2"/>
              </a:rPr>
              <a:t> Geometry</a:t>
            </a:r>
          </a:p>
          <a:p>
            <a:pPr lvl="1" indent="-342900"/>
            <a:r>
              <a:rPr lang="en-US" altLang="en-US" sz="2000" dirty="0">
                <a:latin typeface="Times New Roman" panose="02020603050405020304" pitchFamily="18" charset="0"/>
                <a:cs typeface="Times New Roman" panose="02020603050405020304" pitchFamily="18" charset="0"/>
                <a:sym typeface="Symbol" panose="05050102010706020507" pitchFamily="18" charset="2"/>
              </a:rPr>
              <a:t> Physical properties</a:t>
            </a:r>
          </a:p>
          <a:p>
            <a:pPr lvl="1" indent="-342900"/>
            <a:r>
              <a:rPr lang="en-US" altLang="en-US" sz="2000" dirty="0">
                <a:latin typeface="Times New Roman" panose="02020603050405020304" pitchFamily="18" charset="0"/>
                <a:cs typeface="Times New Roman" panose="02020603050405020304" pitchFamily="18" charset="0"/>
                <a:sym typeface="Symbol" panose="05050102010706020507" pitchFamily="18" charset="2"/>
              </a:rPr>
              <a:t> Reactivity</a:t>
            </a:r>
          </a:p>
        </p:txBody>
      </p:sp>
      <p:sp>
        <p:nvSpPr>
          <p:cNvPr id="13" name="TextBox 12">
            <a:extLst>
              <a:ext uri="{FF2B5EF4-FFF2-40B4-BE49-F238E27FC236}">
                <a16:creationId xmlns:a16="http://schemas.microsoft.com/office/drawing/2014/main" id="{78B5A8E0-BDB6-43D6-8DC4-A62951E7DB33}"/>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1EC90A02-A4DA-4A85-8657-197966F48574}"/>
                  </a:ext>
                </a:extLst>
              </p14:cNvPr>
              <p14:cNvContentPartPr/>
              <p14:nvPr>
                <p:extLst>
                  <p:ext uri="{42D2F446-02D8-4167-A562-619A0277C38B}">
                    <p15:isNarration xmlns:p15="http://schemas.microsoft.com/office/powerpoint/2012/main" val="1"/>
                  </p:ext>
                </p:extLst>
              </p14:nvPr>
            </p14:nvContentPartPr>
            <p14:xfrm>
              <a:off x="1714320" y="1244160"/>
              <a:ext cx="8221680" cy="4410000"/>
            </p14:xfrm>
          </p:contentPart>
        </mc:Choice>
        <mc:Fallback xmlns="">
          <p:pic>
            <p:nvPicPr>
              <p:cNvPr id="2" name="Ink 1">
                <a:extLst>
                  <a:ext uri="{FF2B5EF4-FFF2-40B4-BE49-F238E27FC236}">
                    <a16:creationId xmlns:a16="http://schemas.microsoft.com/office/drawing/2014/main" id="{1EC90A02-A4DA-4A85-8657-197966F48574}"/>
                  </a:ext>
                </a:extLst>
              </p:cNvPr>
              <p:cNvPicPr>
                <a:picLocks noGrp="1" noRot="1" noChangeAspect="1" noMove="1" noResize="1" noEditPoints="1" noAdjustHandles="1" noChangeArrowheads="1" noChangeShapeType="1"/>
              </p:cNvPicPr>
              <p:nvPr/>
            </p:nvPicPr>
            <p:blipFill>
              <a:blip r:embed="rId5"/>
              <a:stretch>
                <a:fillRect/>
              </a:stretch>
            </p:blipFill>
            <p:spPr>
              <a:xfrm>
                <a:off x="1704960" y="1234800"/>
                <a:ext cx="8240400" cy="4428720"/>
              </a:xfrm>
              <a:prstGeom prst="rect">
                <a:avLst/>
              </a:prstGeom>
            </p:spPr>
          </p:pic>
        </mc:Fallback>
      </mc:AlternateContent>
      <p:pic>
        <p:nvPicPr>
          <p:cNvPr id="4" name="Audio 3">
            <a:hlinkClick r:id="" action="ppaction://media"/>
            <a:extLst>
              <a:ext uri="{FF2B5EF4-FFF2-40B4-BE49-F238E27FC236}">
                <a16:creationId xmlns:a16="http://schemas.microsoft.com/office/drawing/2014/main" id="{E11F0CC5-3AF0-4EAE-926C-467C282B63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76224567"/>
      </p:ext>
    </p:extLst>
  </p:cSld>
  <p:clrMapOvr>
    <a:masterClrMapping/>
  </p:clrMapOvr>
  <mc:AlternateContent xmlns:mc="http://schemas.openxmlformats.org/markup-compatibility/2006" xmlns:p14="http://schemas.microsoft.com/office/powerpoint/2010/main">
    <mc:Choice Requires="p14">
      <p:transition spd="slow" p14:dur="2000" advTm="80600"/>
    </mc:Choice>
    <mc:Fallback xmlns="">
      <p:transition spd="slow" advTm="80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810313" y="126772"/>
            <a:ext cx="5816592" cy="584775"/>
          </a:xfrm>
          <a:prstGeom prst="rect">
            <a:avLst/>
          </a:prstGeom>
        </p:spPr>
        <p:txBody>
          <a:bodyPr wrap="none">
            <a:spAutoFit/>
          </a:bodyPr>
          <a:lstStyle/>
          <a:p>
            <a:r>
              <a:rPr lang="en-IN" sz="3200" b="1" dirty="0">
                <a:solidFill>
                  <a:srgbClr val="FF0000"/>
                </a:solidFill>
                <a:latin typeface="Times New Roman" panose="02020603050405020304" pitchFamily="18" charset="0"/>
                <a:cs typeface="Times New Roman" panose="02020603050405020304" pitchFamily="18" charset="0"/>
              </a:rPr>
              <a:t>Reactivity of Functional Groups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F6F4671-2DC5-4E93-ABAC-7FDDE2C96C44}"/>
              </a:ext>
            </a:extLst>
          </p:cNvPr>
          <p:cNvSpPr/>
          <p:nvPr/>
        </p:nvSpPr>
        <p:spPr>
          <a:xfrm>
            <a:off x="464193" y="1017570"/>
            <a:ext cx="11736198" cy="1015663"/>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Heteroatoms and bonds confer reactivity on a particular molecule.</a:t>
            </a:r>
          </a:p>
          <a:p>
            <a:pPr algn="just"/>
            <a:r>
              <a:rPr lang="en-US" sz="2000" dirty="0">
                <a:solidFill>
                  <a:srgbClr val="000000"/>
                </a:solidFill>
                <a:latin typeface="Times New Roman" panose="02020603050405020304" pitchFamily="18" charset="0"/>
                <a:cs typeface="Times New Roman" panose="02020603050405020304" pitchFamily="18" charset="0"/>
              </a:rPr>
              <a:t>Heteroatoms have lone pairs and create electron-deficient sites on carbon.</a:t>
            </a:r>
          </a:p>
          <a:p>
            <a:pPr algn="just"/>
            <a:r>
              <a:rPr lang="en-US" sz="2000" dirty="0">
                <a:solidFill>
                  <a:srgbClr val="000000"/>
                </a:solidFill>
                <a:latin typeface="Times New Roman" panose="02020603050405020304" pitchFamily="18" charset="0"/>
                <a:cs typeface="Times New Roman" panose="02020603050405020304" pitchFamily="18" charset="0"/>
              </a:rPr>
              <a:t>A bond makes a molecule a base and a nucleophile, and is easily broken in chemical reactions.</a:t>
            </a:r>
          </a:p>
        </p:txBody>
      </p:sp>
      <p:pic>
        <p:nvPicPr>
          <p:cNvPr id="8" name="Picture 2" descr="When a carbon and oxygen are joined by a single bond, the lone pair on the oxygen make it a base and a nucleophile. The carbon atom is electron deficient, making it an electrophile. When a carbon and carbon are joined by a double bond, the pi bond is easily broken. Pi bonds make a compound a base and a nucleophile.">
            <a:extLst>
              <a:ext uri="{FF2B5EF4-FFF2-40B4-BE49-F238E27FC236}">
                <a16:creationId xmlns:a16="http://schemas.microsoft.com/office/drawing/2014/main" id="{4E5AFD4F-7A2C-496D-A74B-812688874FD6}"/>
              </a:ext>
            </a:extLst>
          </p:cNvPr>
          <p:cNvPicPr>
            <a:picLocks noChangeAspect="1"/>
          </p:cNvPicPr>
          <p:nvPr/>
        </p:nvPicPr>
        <p:blipFill rotWithShape="1">
          <a:blip r:embed="rId4">
            <a:extLst>
              <a:ext uri="{28A0092B-C50C-407E-A947-70E740481C1C}">
                <a14:useLocalDpi xmlns:a14="http://schemas.microsoft.com/office/drawing/2010/main" val="0"/>
              </a:ext>
            </a:extLst>
          </a:blip>
          <a:srcRect t="19190"/>
          <a:stretch/>
        </p:blipFill>
        <p:spPr bwMode="auto">
          <a:xfrm>
            <a:off x="1375028" y="2411758"/>
            <a:ext cx="8968598" cy="255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773B5DE9-3656-4764-A961-990B537ABF21}"/>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9AB0D28C-EE15-4897-AA0A-B00B04074001}"/>
                  </a:ext>
                </a:extLst>
              </p14:cNvPr>
              <p14:cNvContentPartPr/>
              <p14:nvPr>
                <p:extLst>
                  <p:ext uri="{42D2F446-02D8-4167-A562-619A0277C38B}">
                    <p15:isNarration xmlns:p15="http://schemas.microsoft.com/office/powerpoint/2012/main" val="1"/>
                  </p:ext>
                </p:extLst>
              </p14:nvPr>
            </p14:nvContentPartPr>
            <p14:xfrm>
              <a:off x="1554840" y="1076760"/>
              <a:ext cx="8875440" cy="3692520"/>
            </p14:xfrm>
          </p:contentPart>
        </mc:Choice>
        <mc:Fallback xmlns="">
          <p:pic>
            <p:nvPicPr>
              <p:cNvPr id="2" name="Ink 1">
                <a:extLst>
                  <a:ext uri="{FF2B5EF4-FFF2-40B4-BE49-F238E27FC236}">
                    <a16:creationId xmlns:a16="http://schemas.microsoft.com/office/drawing/2014/main" id="{9AB0D28C-EE15-4897-AA0A-B00B04074001}"/>
                  </a:ext>
                </a:extLst>
              </p:cNvPr>
              <p:cNvPicPr>
                <a:picLocks noGrp="1" noRot="1" noChangeAspect="1" noMove="1" noResize="1" noEditPoints="1" noAdjustHandles="1" noChangeArrowheads="1" noChangeShapeType="1"/>
              </p:cNvPicPr>
              <p:nvPr/>
            </p:nvPicPr>
            <p:blipFill>
              <a:blip r:embed="rId6"/>
              <a:stretch>
                <a:fillRect/>
              </a:stretch>
            </p:blipFill>
            <p:spPr>
              <a:xfrm>
                <a:off x="1545480" y="1067400"/>
                <a:ext cx="8894160" cy="3711240"/>
              </a:xfrm>
              <a:prstGeom prst="rect">
                <a:avLst/>
              </a:prstGeom>
            </p:spPr>
          </p:pic>
        </mc:Fallback>
      </mc:AlternateContent>
      <p:pic>
        <p:nvPicPr>
          <p:cNvPr id="4" name="Audio 3">
            <a:hlinkClick r:id="" action="ppaction://media"/>
            <a:extLst>
              <a:ext uri="{FF2B5EF4-FFF2-40B4-BE49-F238E27FC236}">
                <a16:creationId xmlns:a16="http://schemas.microsoft.com/office/drawing/2014/main" id="{3EA956FA-30D2-4E2C-AE91-8DA7FDFFDAB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51258928"/>
      </p:ext>
    </p:extLst>
  </p:cSld>
  <p:clrMapOvr>
    <a:masterClrMapping/>
  </p:clrMapOvr>
  <mc:AlternateContent xmlns:mc="http://schemas.openxmlformats.org/markup-compatibility/2006" xmlns:p14="http://schemas.microsoft.com/office/powerpoint/2010/main">
    <mc:Choice Requires="p14">
      <p:transition spd="slow" p14:dur="2000" advTm="142663"/>
    </mc:Choice>
    <mc:Fallback xmlns="">
      <p:transition spd="slow" advTm="142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781945" y="273389"/>
            <a:ext cx="5120889"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Parts of a Functional Group</a:t>
            </a:r>
            <a:endParaRPr lang="en-IN" sz="3200" dirty="0">
              <a:solidFill>
                <a:srgbClr val="FF0000"/>
              </a:solidFill>
              <a:latin typeface="Times New Roman" panose="02020603050405020304" pitchFamily="18" charset="0"/>
              <a:cs typeface="Times New Roman" panose="02020603050405020304" pitchFamily="18" charset="0"/>
            </a:endParaRPr>
          </a:p>
        </p:txBody>
      </p:sp>
      <p:pic>
        <p:nvPicPr>
          <p:cNvPr id="6" name="Picture 2" descr="A functional group is the reactive part of a molecule attached to a carbon skeleton, which is often abbreviated with the letter R.">
            <a:extLst>
              <a:ext uri="{FF2B5EF4-FFF2-40B4-BE49-F238E27FC236}">
                <a16:creationId xmlns:a16="http://schemas.microsoft.com/office/drawing/2014/main" id="{CC34D3CE-0DDF-4E35-8374-A4A9D40616F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9442"/>
          <a:stretch/>
        </p:blipFill>
        <p:spPr bwMode="auto">
          <a:xfrm>
            <a:off x="3084163" y="1409350"/>
            <a:ext cx="4974336" cy="1264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descr="Ethane, C2H6, has all carbon-carbon and carbon-hydrogen sigma bonds and no functional group. Ethanol, C2H5OH, has polar carbon-oxygen and oxygen-hydrogen bonds as well as two lone pairs.">
            <a:extLst>
              <a:ext uri="{FF2B5EF4-FFF2-40B4-BE49-F238E27FC236}">
                <a16:creationId xmlns:a16="http://schemas.microsoft.com/office/drawing/2014/main" id="{BD1D7DF4-0F24-4DF3-9406-966CB494829F}"/>
              </a:ext>
            </a:extLst>
          </p:cNvPr>
          <p:cNvPicPr>
            <a:picLocks noChangeAspect="1"/>
          </p:cNvPicPr>
          <p:nvPr/>
        </p:nvPicPr>
        <p:blipFill rotWithShape="1">
          <a:blip r:embed="rId5">
            <a:extLst>
              <a:ext uri="{28A0092B-C50C-407E-A947-70E740481C1C}">
                <a14:useLocalDpi xmlns:a14="http://schemas.microsoft.com/office/drawing/2010/main" val="0"/>
              </a:ext>
            </a:extLst>
          </a:blip>
          <a:srcRect t="12517"/>
          <a:stretch/>
        </p:blipFill>
        <p:spPr bwMode="auto">
          <a:xfrm>
            <a:off x="2120966" y="3429000"/>
            <a:ext cx="7799066" cy="264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EEBB978-6307-439E-8AA8-4DC525E5AA06}"/>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53D9436A-F482-4ABF-92B1-ADE09D27C6EA}"/>
                  </a:ext>
                </a:extLst>
              </p14:cNvPr>
              <p14:cNvContentPartPr/>
              <p14:nvPr>
                <p:extLst>
                  <p:ext uri="{42D2F446-02D8-4167-A562-619A0277C38B}">
                    <p15:isNarration xmlns:p15="http://schemas.microsoft.com/office/powerpoint/2012/main" val="1"/>
                  </p:ext>
                </p:extLst>
              </p14:nvPr>
            </p14:nvContentPartPr>
            <p14:xfrm>
              <a:off x="2368440" y="1642680"/>
              <a:ext cx="7543440" cy="4577760"/>
            </p14:xfrm>
          </p:contentPart>
        </mc:Choice>
        <mc:Fallback xmlns="">
          <p:pic>
            <p:nvPicPr>
              <p:cNvPr id="2" name="Ink 1">
                <a:extLst>
                  <a:ext uri="{FF2B5EF4-FFF2-40B4-BE49-F238E27FC236}">
                    <a16:creationId xmlns:a16="http://schemas.microsoft.com/office/drawing/2014/main" id="{53D9436A-F482-4ABF-92B1-ADE09D27C6EA}"/>
                  </a:ext>
                </a:extLst>
              </p:cNvPr>
              <p:cNvPicPr>
                <a:picLocks noGrp="1" noRot="1" noChangeAspect="1" noMove="1" noResize="1" noEditPoints="1" noAdjustHandles="1" noChangeArrowheads="1" noChangeShapeType="1"/>
              </p:cNvPicPr>
              <p:nvPr/>
            </p:nvPicPr>
            <p:blipFill>
              <a:blip r:embed="rId7"/>
              <a:stretch>
                <a:fillRect/>
              </a:stretch>
            </p:blipFill>
            <p:spPr>
              <a:xfrm>
                <a:off x="2359080" y="1633320"/>
                <a:ext cx="7562160" cy="4596480"/>
              </a:xfrm>
              <a:prstGeom prst="rect">
                <a:avLst/>
              </a:prstGeom>
            </p:spPr>
          </p:pic>
        </mc:Fallback>
      </mc:AlternateContent>
      <p:pic>
        <p:nvPicPr>
          <p:cNvPr id="3" name="Audio 2">
            <a:hlinkClick r:id="" action="ppaction://media"/>
            <a:extLst>
              <a:ext uri="{FF2B5EF4-FFF2-40B4-BE49-F238E27FC236}">
                <a16:creationId xmlns:a16="http://schemas.microsoft.com/office/drawing/2014/main" id="{691AEBCC-4BFF-400F-8A7C-57A498EAD2B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98274172"/>
      </p:ext>
    </p:extLst>
  </p:cSld>
  <p:clrMapOvr>
    <a:masterClrMapping/>
  </p:clrMapOvr>
  <mc:AlternateContent xmlns:mc="http://schemas.openxmlformats.org/markup-compatibility/2006" xmlns:p14="http://schemas.microsoft.com/office/powerpoint/2010/main">
    <mc:Choice Requires="p14">
      <p:transition spd="slow" p14:dur="2000" advTm="128417"/>
    </mc:Choice>
    <mc:Fallback xmlns="">
      <p:transition spd="slow" advTm="128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1040770" y="260614"/>
            <a:ext cx="8278805"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Ethane, a Molecule with No Functional Group</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F6F4671-2DC5-4E93-ABAC-7FDDE2C96C44}"/>
              </a:ext>
            </a:extLst>
          </p:cNvPr>
          <p:cNvSpPr/>
          <p:nvPr/>
        </p:nvSpPr>
        <p:spPr>
          <a:xfrm>
            <a:off x="455802" y="959895"/>
            <a:ext cx="11736198" cy="1323439"/>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This molecule has only C—C and C—H bonds.</a:t>
            </a:r>
          </a:p>
          <a:p>
            <a:pPr algn="just"/>
            <a:r>
              <a:rPr lang="en-US" sz="2000" dirty="0">
                <a:solidFill>
                  <a:srgbClr val="000000"/>
                </a:solidFill>
                <a:latin typeface="Times New Roman" panose="02020603050405020304" pitchFamily="18" charset="0"/>
                <a:cs typeface="Times New Roman" panose="02020603050405020304" pitchFamily="18" charset="0"/>
              </a:rPr>
              <a:t>It contains no polar bonds, lone pairs, or bonds.</a:t>
            </a:r>
          </a:p>
          <a:p>
            <a:pPr algn="just"/>
            <a:r>
              <a:rPr lang="en-US" sz="2000" dirty="0">
                <a:solidFill>
                  <a:srgbClr val="000000"/>
                </a:solidFill>
                <a:latin typeface="Times New Roman" panose="02020603050405020304" pitchFamily="18" charset="0"/>
                <a:cs typeface="Times New Roman" panose="02020603050405020304" pitchFamily="18" charset="0"/>
              </a:rPr>
              <a:t>Therefore, ethane has no reactive sites (functional groups). </a:t>
            </a:r>
          </a:p>
          <a:p>
            <a:pPr algn="just"/>
            <a:r>
              <a:rPr lang="en-US" sz="2000" dirty="0">
                <a:solidFill>
                  <a:srgbClr val="000000"/>
                </a:solidFill>
                <a:latin typeface="Times New Roman" panose="02020603050405020304" pitchFamily="18" charset="0"/>
                <a:cs typeface="Times New Roman" panose="02020603050405020304" pitchFamily="18" charset="0"/>
              </a:rPr>
              <a:t>Consequently, ethane and other alkanes are very unreactive.</a:t>
            </a:r>
          </a:p>
        </p:txBody>
      </p:sp>
      <p:sp>
        <p:nvSpPr>
          <p:cNvPr id="6" name="Rectangle 5">
            <a:extLst>
              <a:ext uri="{FF2B5EF4-FFF2-40B4-BE49-F238E27FC236}">
                <a16:creationId xmlns:a16="http://schemas.microsoft.com/office/drawing/2014/main" id="{1E38431E-57FD-48B8-BFAE-AC6F5473C4EE}"/>
              </a:ext>
            </a:extLst>
          </p:cNvPr>
          <p:cNvSpPr/>
          <p:nvPr/>
        </p:nvSpPr>
        <p:spPr>
          <a:xfrm>
            <a:off x="780711" y="2336284"/>
            <a:ext cx="1574470"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Ethanol</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C4ACCF43-BA98-458F-B503-6D17C680E946}"/>
              </a:ext>
            </a:extLst>
          </p:cNvPr>
          <p:cNvSpPr/>
          <p:nvPr/>
        </p:nvSpPr>
        <p:spPr>
          <a:xfrm>
            <a:off x="531303" y="2915668"/>
            <a:ext cx="11736198" cy="163121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This molecule has an OH (called a hydroxy group) attached to its backbone.</a:t>
            </a:r>
          </a:p>
          <a:p>
            <a:pPr algn="just"/>
            <a:r>
              <a:rPr lang="en-US" sz="2000" dirty="0">
                <a:solidFill>
                  <a:srgbClr val="000000"/>
                </a:solidFill>
                <a:latin typeface="Times New Roman" panose="02020603050405020304" pitchFamily="18" charset="0"/>
                <a:cs typeface="Times New Roman" panose="02020603050405020304" pitchFamily="18" charset="0"/>
              </a:rPr>
              <a:t>Compounds containing an OH group are called alcohols.</a:t>
            </a:r>
          </a:p>
          <a:p>
            <a:pPr algn="just"/>
            <a:r>
              <a:rPr lang="en-US" sz="2000" dirty="0">
                <a:solidFill>
                  <a:srgbClr val="000000"/>
                </a:solidFill>
                <a:latin typeface="Times New Roman" panose="02020603050405020304" pitchFamily="18" charset="0"/>
                <a:cs typeface="Times New Roman" panose="02020603050405020304" pitchFamily="18" charset="0"/>
              </a:rPr>
              <a:t>The hydroxy group makes the properties of ethanol very different from the properties of ethane.</a:t>
            </a:r>
          </a:p>
          <a:p>
            <a:pPr algn="just"/>
            <a:r>
              <a:rPr lang="en-US" sz="2000" dirty="0">
                <a:solidFill>
                  <a:srgbClr val="000000"/>
                </a:solidFill>
                <a:latin typeface="Times New Roman" panose="02020603050405020304" pitchFamily="18" charset="0"/>
                <a:cs typeface="Times New Roman" panose="02020603050405020304" pitchFamily="18" charset="0"/>
              </a:rPr>
              <a:t>Ethanol has lone pairs and polar bonds that make it reactive.</a:t>
            </a:r>
          </a:p>
          <a:p>
            <a:pPr algn="just"/>
            <a:r>
              <a:rPr lang="en-US" sz="2000" dirty="0">
                <a:solidFill>
                  <a:srgbClr val="000000"/>
                </a:solidFill>
                <a:latin typeface="Times New Roman" panose="02020603050405020304" pitchFamily="18" charset="0"/>
                <a:cs typeface="Times New Roman" panose="02020603050405020304" pitchFamily="18" charset="0"/>
              </a:rPr>
              <a:t>Other molecules with hydroxy groups will have similar properties to ethanol.</a:t>
            </a:r>
          </a:p>
        </p:txBody>
      </p:sp>
      <p:sp>
        <p:nvSpPr>
          <p:cNvPr id="9" name="Rectangle 8">
            <a:extLst>
              <a:ext uri="{FF2B5EF4-FFF2-40B4-BE49-F238E27FC236}">
                <a16:creationId xmlns:a16="http://schemas.microsoft.com/office/drawing/2014/main" id="{A5B475BA-D577-4A28-A839-EA2C2A766D22}"/>
              </a:ext>
            </a:extLst>
          </p:cNvPr>
          <p:cNvSpPr/>
          <p:nvPr/>
        </p:nvSpPr>
        <p:spPr>
          <a:xfrm>
            <a:off x="780711" y="4809770"/>
            <a:ext cx="1915909"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Ethanol-1</a:t>
            </a:r>
            <a:endParaRPr lang="en-IN" sz="3200" dirty="0">
              <a:solidFill>
                <a:srgbClr val="FF0000"/>
              </a:solidFill>
              <a:latin typeface="Times New Roman" panose="02020603050405020304" pitchFamily="18" charset="0"/>
              <a:cs typeface="Times New Roman" panose="02020603050405020304" pitchFamily="18" charset="0"/>
            </a:endParaRPr>
          </a:p>
        </p:txBody>
      </p:sp>
      <p:pic>
        <p:nvPicPr>
          <p:cNvPr id="10" name="Picture 2" descr="Ethane, C2H6, has all carbon-carbon and carbon-hydrogen sigma bonds and no functional group. Ethanol, C2H5OH, has polar carbon-oxygen and oxygen-hydrogen bonds as well as two lone pairs.">
            <a:extLst>
              <a:ext uri="{FF2B5EF4-FFF2-40B4-BE49-F238E27FC236}">
                <a16:creationId xmlns:a16="http://schemas.microsoft.com/office/drawing/2014/main" id="{3AC7918D-7842-4C23-BEF1-47D739BF5C9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4248"/>
          <a:stretch/>
        </p:blipFill>
        <p:spPr bwMode="auto">
          <a:xfrm>
            <a:off x="3265223" y="4523256"/>
            <a:ext cx="5980335" cy="198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ACD3BE9B-49C6-47FD-95AD-AABA1D7C58CF}"/>
              </a:ext>
            </a:extLst>
          </p:cNvPr>
          <p:cNvSpPr txBox="1"/>
          <p:nvPr/>
        </p:nvSpPr>
        <p:spPr>
          <a:xfrm>
            <a:off x="2466365" y="6488668"/>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E6B356EA-87AB-49CB-A096-7B8A120E85F3}"/>
                  </a:ext>
                </a:extLst>
              </p14:cNvPr>
              <p14:cNvContentPartPr/>
              <p14:nvPr>
                <p:extLst>
                  <p:ext uri="{42D2F446-02D8-4167-A562-619A0277C38B}">
                    <p15:isNarration xmlns:p15="http://schemas.microsoft.com/office/powerpoint/2012/main" val="1"/>
                  </p:ext>
                </p:extLst>
              </p14:nvPr>
            </p14:nvContentPartPr>
            <p14:xfrm>
              <a:off x="1778400" y="1339920"/>
              <a:ext cx="9393480" cy="5159520"/>
            </p14:xfrm>
          </p:contentPart>
        </mc:Choice>
        <mc:Fallback xmlns="">
          <p:pic>
            <p:nvPicPr>
              <p:cNvPr id="8" name="Ink 7">
                <a:extLst>
                  <a:ext uri="{FF2B5EF4-FFF2-40B4-BE49-F238E27FC236}">
                    <a16:creationId xmlns:a16="http://schemas.microsoft.com/office/drawing/2014/main" id="{E6B356EA-87AB-49CB-A096-7B8A120E85F3}"/>
                  </a:ext>
                </a:extLst>
              </p:cNvPr>
              <p:cNvPicPr>
                <a:picLocks noGrp="1" noRot="1" noChangeAspect="1" noMove="1" noResize="1" noEditPoints="1" noAdjustHandles="1" noChangeArrowheads="1" noChangeShapeType="1"/>
              </p:cNvPicPr>
              <p:nvPr/>
            </p:nvPicPr>
            <p:blipFill>
              <a:blip r:embed="rId6"/>
              <a:stretch>
                <a:fillRect/>
              </a:stretch>
            </p:blipFill>
            <p:spPr>
              <a:xfrm>
                <a:off x="1769040" y="1330560"/>
                <a:ext cx="9412200" cy="5178240"/>
              </a:xfrm>
              <a:prstGeom prst="rect">
                <a:avLst/>
              </a:prstGeom>
            </p:spPr>
          </p:pic>
        </mc:Fallback>
      </mc:AlternateContent>
      <p:pic>
        <p:nvPicPr>
          <p:cNvPr id="12" name="Audio 11">
            <a:hlinkClick r:id="" action="ppaction://media"/>
            <a:extLst>
              <a:ext uri="{FF2B5EF4-FFF2-40B4-BE49-F238E27FC236}">
                <a16:creationId xmlns:a16="http://schemas.microsoft.com/office/drawing/2014/main" id="{FF5C9E99-5D94-436D-A52D-2A797B526E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20381139"/>
      </p:ext>
    </p:extLst>
  </p:cSld>
  <p:clrMapOvr>
    <a:masterClrMapping/>
  </p:clrMapOvr>
  <mc:AlternateContent xmlns:mc="http://schemas.openxmlformats.org/markup-compatibility/2006" xmlns:p14="http://schemas.microsoft.com/office/powerpoint/2010/main">
    <mc:Choice Requires="p14">
      <p:transition spd="slow" p14:dur="2000" advTm="207287"/>
    </mc:Choice>
    <mc:Fallback xmlns="">
      <p:transition spd="slow" advTm="207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4203419" y="59622"/>
            <a:ext cx="2708370"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Hydrocarbons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F6F4671-2DC5-4E93-ABAC-7FDDE2C96C44}"/>
              </a:ext>
            </a:extLst>
          </p:cNvPr>
          <p:cNvSpPr/>
          <p:nvPr/>
        </p:nvSpPr>
        <p:spPr>
          <a:xfrm>
            <a:off x="455802" y="701114"/>
            <a:ext cx="11736198" cy="70788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Hydrocarbons are compounds made up of only the elements carbon and hydrogen.</a:t>
            </a:r>
          </a:p>
          <a:p>
            <a:pPr algn="just"/>
            <a:r>
              <a:rPr lang="en-US" sz="2000" dirty="0">
                <a:solidFill>
                  <a:srgbClr val="000000"/>
                </a:solidFill>
                <a:latin typeface="Times New Roman" panose="02020603050405020304" pitchFamily="18" charset="0"/>
                <a:cs typeface="Times New Roman" panose="02020603050405020304" pitchFamily="18" charset="0"/>
              </a:rPr>
              <a:t>They may be aliphatic (ex. alkanes, alkenes, alkynes) or aromatic.</a:t>
            </a:r>
          </a:p>
        </p:txBody>
      </p:sp>
      <p:pic>
        <p:nvPicPr>
          <p:cNvPr id="11" name="Picture 2" descr="Alkanes have no functional groups, and ethane is an example. Alkenes have a double bond functional group, and ethylene is an example. Alkynes have a triple bond functional group, and acetylene is an example. Aromatic compounds have a phenyl group as the functional group, and benzene is an example.">
            <a:extLst>
              <a:ext uri="{FF2B5EF4-FFF2-40B4-BE49-F238E27FC236}">
                <a16:creationId xmlns:a16="http://schemas.microsoft.com/office/drawing/2014/main" id="{31624728-1FD6-4C4C-A51C-9F3D9B010271}"/>
              </a:ext>
            </a:extLst>
          </p:cNvPr>
          <p:cNvPicPr>
            <a:picLocks noChangeAspect="1"/>
          </p:cNvPicPr>
          <p:nvPr/>
        </p:nvPicPr>
        <p:blipFill rotWithShape="1">
          <a:blip r:embed="rId4">
            <a:extLst>
              <a:ext uri="{28A0092B-C50C-407E-A947-70E740481C1C}">
                <a14:useLocalDpi xmlns:a14="http://schemas.microsoft.com/office/drawing/2010/main" val="0"/>
              </a:ext>
            </a:extLst>
          </a:blip>
          <a:srcRect t="22419"/>
          <a:stretch/>
        </p:blipFill>
        <p:spPr bwMode="auto">
          <a:xfrm>
            <a:off x="2444677" y="1519052"/>
            <a:ext cx="6831212" cy="2411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7F3DAABF-DCD7-4762-914B-B6190D96AD33}"/>
              </a:ext>
            </a:extLst>
          </p:cNvPr>
          <p:cNvSpPr/>
          <p:nvPr/>
        </p:nvSpPr>
        <p:spPr>
          <a:xfrm>
            <a:off x="3526134" y="4040127"/>
            <a:ext cx="4428392"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Aliphatic Hydrocarbons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B912791B-EF96-45B2-AD18-B4E66F3E1D04}"/>
              </a:ext>
            </a:extLst>
          </p:cNvPr>
          <p:cNvSpPr/>
          <p:nvPr/>
        </p:nvSpPr>
        <p:spPr>
          <a:xfrm>
            <a:off x="353644" y="5046611"/>
            <a:ext cx="11736198" cy="1323439"/>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Aliphatic hydrocarbons have three subgroups.</a:t>
            </a:r>
          </a:p>
          <a:p>
            <a:pPr algn="just"/>
            <a:r>
              <a:rPr lang="en-US" sz="2000" dirty="0">
                <a:solidFill>
                  <a:srgbClr val="000000"/>
                </a:solidFill>
                <a:latin typeface="Times New Roman" panose="02020603050405020304" pitchFamily="18" charset="0"/>
                <a:cs typeface="Times New Roman" panose="02020603050405020304" pitchFamily="18" charset="0"/>
              </a:rPr>
              <a:t>Alkanes have only C—C bonds and no functional group.</a:t>
            </a:r>
          </a:p>
          <a:p>
            <a:pPr algn="just"/>
            <a:r>
              <a:rPr lang="en-US" sz="2000" dirty="0">
                <a:solidFill>
                  <a:srgbClr val="000000"/>
                </a:solidFill>
                <a:latin typeface="Times New Roman" panose="02020603050405020304" pitchFamily="18" charset="0"/>
                <a:cs typeface="Times New Roman" panose="02020603050405020304" pitchFamily="18" charset="0"/>
              </a:rPr>
              <a:t>Alkenes have a C—C double bond.</a:t>
            </a:r>
          </a:p>
          <a:p>
            <a:pPr algn="just"/>
            <a:r>
              <a:rPr lang="en-US" sz="2000" dirty="0">
                <a:solidFill>
                  <a:srgbClr val="000000"/>
                </a:solidFill>
                <a:latin typeface="Times New Roman" panose="02020603050405020304" pitchFamily="18" charset="0"/>
                <a:cs typeface="Times New Roman" panose="02020603050405020304" pitchFamily="18" charset="0"/>
              </a:rPr>
              <a:t>Alkynes have a C—C triple bond.</a:t>
            </a:r>
          </a:p>
        </p:txBody>
      </p:sp>
      <p:sp>
        <p:nvSpPr>
          <p:cNvPr id="17" name="TextBox 16">
            <a:extLst>
              <a:ext uri="{FF2B5EF4-FFF2-40B4-BE49-F238E27FC236}">
                <a16:creationId xmlns:a16="http://schemas.microsoft.com/office/drawing/2014/main" id="{6C5D45D2-5998-492D-9615-E225077645DA}"/>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9529EF98-AED7-47E3-9ABE-E18229C67E5A}"/>
                  </a:ext>
                </a:extLst>
              </p14:cNvPr>
              <p14:cNvContentPartPr/>
              <p14:nvPr>
                <p:extLst>
                  <p:ext uri="{42D2F446-02D8-4167-A562-619A0277C38B}">
                    <p15:isNarration xmlns:p15="http://schemas.microsoft.com/office/powerpoint/2012/main" val="1"/>
                  </p:ext>
                </p:extLst>
              </p14:nvPr>
            </p14:nvContentPartPr>
            <p14:xfrm>
              <a:off x="3173760" y="566280"/>
              <a:ext cx="6100200" cy="5702040"/>
            </p14:xfrm>
          </p:contentPart>
        </mc:Choice>
        <mc:Fallback xmlns="">
          <p:pic>
            <p:nvPicPr>
              <p:cNvPr id="2" name="Ink 1">
                <a:extLst>
                  <a:ext uri="{FF2B5EF4-FFF2-40B4-BE49-F238E27FC236}">
                    <a16:creationId xmlns:a16="http://schemas.microsoft.com/office/drawing/2014/main" id="{9529EF98-AED7-47E3-9ABE-E18229C67E5A}"/>
                  </a:ext>
                </a:extLst>
              </p:cNvPr>
              <p:cNvPicPr>
                <a:picLocks noGrp="1" noRot="1" noChangeAspect="1" noMove="1" noResize="1" noEditPoints="1" noAdjustHandles="1" noChangeArrowheads="1" noChangeShapeType="1"/>
              </p:cNvPicPr>
              <p:nvPr/>
            </p:nvPicPr>
            <p:blipFill>
              <a:blip r:embed="rId6"/>
              <a:stretch>
                <a:fillRect/>
              </a:stretch>
            </p:blipFill>
            <p:spPr>
              <a:xfrm>
                <a:off x="3164400" y="556920"/>
                <a:ext cx="6118920" cy="5720760"/>
              </a:xfrm>
              <a:prstGeom prst="rect">
                <a:avLst/>
              </a:prstGeom>
            </p:spPr>
          </p:pic>
        </mc:Fallback>
      </mc:AlternateContent>
      <p:pic>
        <p:nvPicPr>
          <p:cNvPr id="4" name="Audio 3">
            <a:hlinkClick r:id="" action="ppaction://media"/>
            <a:extLst>
              <a:ext uri="{FF2B5EF4-FFF2-40B4-BE49-F238E27FC236}">
                <a16:creationId xmlns:a16="http://schemas.microsoft.com/office/drawing/2014/main" id="{57C103DE-12DB-4DDD-9174-725FA123F6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38243675"/>
      </p:ext>
    </p:extLst>
  </p:cSld>
  <p:clrMapOvr>
    <a:masterClrMapping/>
  </p:clrMapOvr>
  <mc:AlternateContent xmlns:mc="http://schemas.openxmlformats.org/markup-compatibility/2006" xmlns:p14="http://schemas.microsoft.com/office/powerpoint/2010/main">
    <mc:Choice Requires="p14">
      <p:transition spd="slow" p14:dur="2000" advTm="175272"/>
    </mc:Choice>
    <mc:Fallback xmlns="">
      <p:transition spd="slow" advTm="175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526134" y="79350"/>
            <a:ext cx="4467441"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Aromatic Hydrocarbons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4F6F4671-2DC5-4E93-ABAC-7FDDE2C96C44}"/>
              </a:ext>
            </a:extLst>
          </p:cNvPr>
          <p:cNvSpPr/>
          <p:nvPr/>
        </p:nvSpPr>
        <p:spPr>
          <a:xfrm>
            <a:off x="455802" y="701114"/>
            <a:ext cx="11736198" cy="163121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Aromatic hydrocarbons are so named because many of the earliest known aromatic compounds had strong, characteristic odors.</a:t>
            </a:r>
          </a:p>
          <a:p>
            <a:pPr algn="just"/>
            <a:r>
              <a:rPr lang="en-US" sz="2000" dirty="0">
                <a:solidFill>
                  <a:srgbClr val="000000"/>
                </a:solidFill>
                <a:latin typeface="Times New Roman" panose="02020603050405020304" pitchFamily="18" charset="0"/>
                <a:cs typeface="Times New Roman" panose="02020603050405020304" pitchFamily="18" charset="0"/>
              </a:rPr>
              <a:t>The simplest aromatic hydrocarbon is benzene.</a:t>
            </a:r>
          </a:p>
          <a:p>
            <a:pPr algn="just"/>
            <a:r>
              <a:rPr lang="en-US" sz="2000" dirty="0">
                <a:solidFill>
                  <a:srgbClr val="000000"/>
                </a:solidFill>
                <a:latin typeface="Times New Roman" panose="02020603050405020304" pitchFamily="18" charset="0"/>
                <a:cs typeface="Times New Roman" panose="02020603050405020304" pitchFamily="18" charset="0"/>
              </a:rPr>
              <a:t>The six-membered ring and three bonds of benzene comprise a single functional group, found in most aromatic compounds.</a:t>
            </a:r>
          </a:p>
        </p:txBody>
      </p:sp>
      <p:sp>
        <p:nvSpPr>
          <p:cNvPr id="13" name="Rectangle 12">
            <a:extLst>
              <a:ext uri="{FF2B5EF4-FFF2-40B4-BE49-F238E27FC236}">
                <a16:creationId xmlns:a16="http://schemas.microsoft.com/office/drawing/2014/main" id="{7F3DAABF-DCD7-4762-914B-B6190D96AD33}"/>
              </a:ext>
            </a:extLst>
          </p:cNvPr>
          <p:cNvSpPr/>
          <p:nvPr/>
        </p:nvSpPr>
        <p:spPr>
          <a:xfrm>
            <a:off x="294267" y="4265201"/>
            <a:ext cx="11854949"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Functional Groups with Carbon- Heteroatom (𝐂−𝐙) 𝝈 bonds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B912791B-EF96-45B2-AD18-B4E66F3E1D04}"/>
              </a:ext>
            </a:extLst>
          </p:cNvPr>
          <p:cNvSpPr/>
          <p:nvPr/>
        </p:nvSpPr>
        <p:spPr>
          <a:xfrm>
            <a:off x="353641" y="4784371"/>
            <a:ext cx="11736198" cy="70788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Several types of functional groups contain C—Z  bonds.</a:t>
            </a:r>
          </a:p>
          <a:p>
            <a:pPr algn="just"/>
            <a:r>
              <a:rPr lang="en-US" sz="2000" dirty="0">
                <a:solidFill>
                  <a:srgbClr val="000000"/>
                </a:solidFill>
                <a:latin typeface="Times New Roman" panose="02020603050405020304" pitchFamily="18" charset="0"/>
                <a:cs typeface="Times New Roman" panose="02020603050405020304" pitchFamily="18" charset="0"/>
              </a:rPr>
              <a:t>The electronegative heteroatom Z creates a polar bond, making carbon electron deficient.</a:t>
            </a:r>
          </a:p>
        </p:txBody>
      </p:sp>
      <p:pic>
        <p:nvPicPr>
          <p:cNvPr id="2" name="Picture 1">
            <a:extLst>
              <a:ext uri="{FF2B5EF4-FFF2-40B4-BE49-F238E27FC236}">
                <a16:creationId xmlns:a16="http://schemas.microsoft.com/office/drawing/2014/main" id="{AAF55BA1-0E95-4DD4-8008-44E48203139D}"/>
              </a:ext>
            </a:extLst>
          </p:cNvPr>
          <p:cNvPicPr>
            <a:picLocks noChangeAspect="1"/>
          </p:cNvPicPr>
          <p:nvPr/>
        </p:nvPicPr>
        <p:blipFill rotWithShape="1">
          <a:blip r:embed="rId4"/>
          <a:srcRect t="18719"/>
          <a:stretch/>
        </p:blipFill>
        <p:spPr>
          <a:xfrm>
            <a:off x="3307600" y="2067312"/>
            <a:ext cx="5828281" cy="2130777"/>
          </a:xfrm>
          <a:prstGeom prst="rect">
            <a:avLst/>
          </a:prstGeom>
        </p:spPr>
      </p:pic>
      <p:pic>
        <p:nvPicPr>
          <p:cNvPr id="8" name="Picture 3" descr="When carbon is bonded to a heteroatom, represented with the letter Z, the carbon is electron deficient and the Z is electron rich. A three dimensional view of the molecule shows a molecular dipole moment pointing towards the heteroatom, Z.">
            <a:extLst>
              <a:ext uri="{FF2B5EF4-FFF2-40B4-BE49-F238E27FC236}">
                <a16:creationId xmlns:a16="http://schemas.microsoft.com/office/drawing/2014/main" id="{CEA072F4-DE95-43D7-9EEB-35CD97D394CA}"/>
              </a:ext>
            </a:extLst>
          </p:cNvPr>
          <p:cNvPicPr>
            <a:picLocks noChangeAspect="1"/>
          </p:cNvPicPr>
          <p:nvPr/>
        </p:nvPicPr>
        <p:blipFill rotWithShape="1">
          <a:blip r:embed="rId5">
            <a:extLst>
              <a:ext uri="{28A0092B-C50C-407E-A947-70E740481C1C}">
                <a14:useLocalDpi xmlns:a14="http://schemas.microsoft.com/office/drawing/2010/main" val="0"/>
              </a:ext>
            </a:extLst>
          </a:blip>
          <a:srcRect t="33974"/>
          <a:stretch/>
        </p:blipFill>
        <p:spPr bwMode="auto">
          <a:xfrm>
            <a:off x="3831598" y="5420524"/>
            <a:ext cx="4280556" cy="96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AB5D1514-D3B6-40CD-8C4B-AC3B0950B7C4}"/>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4" name="Ink 3">
                <a:extLst>
                  <a:ext uri="{FF2B5EF4-FFF2-40B4-BE49-F238E27FC236}">
                    <a16:creationId xmlns:a16="http://schemas.microsoft.com/office/drawing/2014/main" id="{24D3D415-AECC-47F6-A7DB-1814F0F11960}"/>
                  </a:ext>
                </a:extLst>
              </p14:cNvPr>
              <p14:cNvContentPartPr/>
              <p14:nvPr>
                <p:extLst>
                  <p:ext uri="{42D2F446-02D8-4167-A562-619A0277C38B}">
                    <p15:isNarration xmlns:p15="http://schemas.microsoft.com/office/powerpoint/2012/main" val="1"/>
                  </p:ext>
                </p:extLst>
              </p14:nvPr>
            </p14:nvContentPartPr>
            <p14:xfrm>
              <a:off x="1515240" y="614160"/>
              <a:ext cx="9537120" cy="5510520"/>
            </p14:xfrm>
          </p:contentPart>
        </mc:Choice>
        <mc:Fallback xmlns="">
          <p:pic>
            <p:nvPicPr>
              <p:cNvPr id="4" name="Ink 3">
                <a:extLst>
                  <a:ext uri="{FF2B5EF4-FFF2-40B4-BE49-F238E27FC236}">
                    <a16:creationId xmlns:a16="http://schemas.microsoft.com/office/drawing/2014/main" id="{24D3D415-AECC-47F6-A7DB-1814F0F11960}"/>
                  </a:ext>
                </a:extLst>
              </p:cNvPr>
              <p:cNvPicPr>
                <a:picLocks noGrp="1" noRot="1" noChangeAspect="1" noMove="1" noResize="1" noEditPoints="1" noAdjustHandles="1" noChangeArrowheads="1" noChangeShapeType="1"/>
              </p:cNvPicPr>
              <p:nvPr/>
            </p:nvPicPr>
            <p:blipFill>
              <a:blip r:embed="rId7"/>
              <a:stretch>
                <a:fillRect/>
              </a:stretch>
            </p:blipFill>
            <p:spPr>
              <a:xfrm>
                <a:off x="1505880" y="604800"/>
                <a:ext cx="9555840" cy="5529240"/>
              </a:xfrm>
              <a:prstGeom prst="rect">
                <a:avLst/>
              </a:prstGeom>
            </p:spPr>
          </p:pic>
        </mc:Fallback>
      </mc:AlternateContent>
      <p:pic>
        <p:nvPicPr>
          <p:cNvPr id="6" name="Audio 5">
            <a:hlinkClick r:id="" action="ppaction://media"/>
            <a:extLst>
              <a:ext uri="{FF2B5EF4-FFF2-40B4-BE49-F238E27FC236}">
                <a16:creationId xmlns:a16="http://schemas.microsoft.com/office/drawing/2014/main" id="{D27D8EB9-6DE8-4F90-BA4F-09233A34EF7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15018861"/>
      </p:ext>
    </p:extLst>
  </p:cSld>
  <p:clrMapOvr>
    <a:masterClrMapping/>
  </p:clrMapOvr>
  <mc:AlternateContent xmlns:mc="http://schemas.openxmlformats.org/markup-compatibility/2006" xmlns:p14="http://schemas.microsoft.com/office/powerpoint/2010/main">
    <mc:Choice Requires="p14">
      <p:transition spd="slow" p14:dur="2000" advTm="170975"/>
    </mc:Choice>
    <mc:Fallback xmlns="">
      <p:transition spd="slow" advTm="170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227266" y="0"/>
            <a:ext cx="6683817"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Functional Groups with 𝐂−𝐙 𝝈 bonds</a:t>
            </a:r>
            <a:endParaRPr lang="en-IN" sz="3200" dirty="0">
              <a:solidFill>
                <a:srgbClr val="FF0000"/>
              </a:solidFill>
              <a:latin typeface="Times New Roman" panose="02020603050405020304" pitchFamily="18" charset="0"/>
              <a:cs typeface="Times New Roman" panose="02020603050405020304" pitchFamily="18" charset="0"/>
            </a:endParaRPr>
          </a:p>
        </p:txBody>
      </p:sp>
      <p:pic>
        <p:nvPicPr>
          <p:cNvPr id="9" name="Picture 2" descr="Alkyl halides have a halo group, represented by letter X, as a functional group, and bromomethane is an example. The halo groups include fluorine, chlorine, bromine, and iodine. Alcohols have a hydroxyl group, represented by O-H, as a functional group, and methanol is an example. Ethers have an alkoxy group, represented by O-R, and dimethylether is an example. Amines have an amino functional group, represented by NH2, and methylamine is an example. Thiols have a mercapto functional group, represented by S-H, and methanethiol is an example. Sulfides have a alkylthio group, represented by S-R, and dimethylsulfide is an example.">
            <a:extLst>
              <a:ext uri="{FF2B5EF4-FFF2-40B4-BE49-F238E27FC236}">
                <a16:creationId xmlns:a16="http://schemas.microsoft.com/office/drawing/2014/main" id="{76B888A5-72D1-42AF-8695-FFDE53A67579}"/>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8386"/>
          <a:stretch/>
        </p:blipFill>
        <p:spPr bwMode="auto">
          <a:xfrm>
            <a:off x="2284102" y="847668"/>
            <a:ext cx="8079595" cy="4840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FF2B261E-9CE8-4CD5-A336-1D2321D74CE3}"/>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3F4F91D6-175C-4A52-AC5A-9020CCEBE2F5}"/>
                  </a:ext>
                </a:extLst>
              </p14:cNvPr>
              <p14:cNvContentPartPr/>
              <p14:nvPr>
                <p:extLst>
                  <p:ext uri="{42D2F446-02D8-4167-A562-619A0277C38B}">
                    <p15:isNarration xmlns:p15="http://schemas.microsoft.com/office/powerpoint/2012/main" val="1"/>
                  </p:ext>
                </p:extLst>
              </p14:nvPr>
            </p14:nvContentPartPr>
            <p14:xfrm>
              <a:off x="2878560" y="518400"/>
              <a:ext cx="7400160" cy="5159880"/>
            </p14:xfrm>
          </p:contentPart>
        </mc:Choice>
        <mc:Fallback xmlns="">
          <p:pic>
            <p:nvPicPr>
              <p:cNvPr id="2" name="Ink 1">
                <a:extLst>
                  <a:ext uri="{FF2B5EF4-FFF2-40B4-BE49-F238E27FC236}">
                    <a16:creationId xmlns:a16="http://schemas.microsoft.com/office/drawing/2014/main" id="{3F4F91D6-175C-4A52-AC5A-9020CCEBE2F5}"/>
                  </a:ext>
                </a:extLst>
              </p:cNvPr>
              <p:cNvPicPr>
                <a:picLocks noGrp="1" noRot="1" noChangeAspect="1" noMove="1" noResize="1" noEditPoints="1" noAdjustHandles="1" noChangeArrowheads="1" noChangeShapeType="1"/>
              </p:cNvPicPr>
              <p:nvPr/>
            </p:nvPicPr>
            <p:blipFill>
              <a:blip r:embed="rId6"/>
              <a:stretch>
                <a:fillRect/>
              </a:stretch>
            </p:blipFill>
            <p:spPr>
              <a:xfrm>
                <a:off x="2869200" y="509040"/>
                <a:ext cx="7418880" cy="5178600"/>
              </a:xfrm>
              <a:prstGeom prst="rect">
                <a:avLst/>
              </a:prstGeom>
            </p:spPr>
          </p:pic>
        </mc:Fallback>
      </mc:AlternateContent>
      <p:pic>
        <p:nvPicPr>
          <p:cNvPr id="3" name="Audio 2">
            <a:hlinkClick r:id="" action="ppaction://media"/>
            <a:extLst>
              <a:ext uri="{FF2B5EF4-FFF2-40B4-BE49-F238E27FC236}">
                <a16:creationId xmlns:a16="http://schemas.microsoft.com/office/drawing/2014/main" id="{B661FC32-60DC-4662-A2DE-C0B9553C8D9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79366786"/>
      </p:ext>
    </p:extLst>
  </p:cSld>
  <p:clrMapOvr>
    <a:masterClrMapping/>
  </p:clrMapOvr>
  <mc:AlternateContent xmlns:mc="http://schemas.openxmlformats.org/markup-compatibility/2006" xmlns:p14="http://schemas.microsoft.com/office/powerpoint/2010/main">
    <mc:Choice Requires="p14">
      <p:transition spd="slow" p14:dur="2000" advTm="194899"/>
    </mc:Choice>
    <mc:Fallback xmlns="">
      <p:transition spd="slow" advTm="194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227266" y="0"/>
            <a:ext cx="6485622"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Functional Groups with 𝐂=𝐎 Group</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455802" y="460233"/>
            <a:ext cx="11736198" cy="1323439"/>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This group is called a “carbonyl group”.</a:t>
            </a:r>
          </a:p>
          <a:p>
            <a:pPr algn="just"/>
            <a:r>
              <a:rPr lang="en-US" sz="2000" dirty="0">
                <a:solidFill>
                  <a:srgbClr val="000000"/>
                </a:solidFill>
                <a:latin typeface="Times New Roman" panose="02020603050405020304" pitchFamily="18" charset="0"/>
                <a:cs typeface="Times New Roman" panose="02020603050405020304" pitchFamily="18" charset="0"/>
              </a:rPr>
              <a:t>The polar C—O bond makes the carbonyl carbon an electrophile, while the lone pairs on O allow it to react as a nucleophile and base.</a:t>
            </a:r>
          </a:p>
          <a:p>
            <a:pPr algn="just"/>
            <a:r>
              <a:rPr lang="en-US" sz="2000" dirty="0">
                <a:solidFill>
                  <a:srgbClr val="000000"/>
                </a:solidFill>
                <a:latin typeface="Times New Roman" panose="02020603050405020304" pitchFamily="18" charset="0"/>
                <a:cs typeface="Times New Roman" panose="02020603050405020304" pitchFamily="18" charset="0"/>
              </a:rPr>
              <a:t>The carbonyl group also contains a bond that is more easily broken than a C—O bond.</a:t>
            </a:r>
          </a:p>
        </p:txBody>
      </p:sp>
      <p:pic>
        <p:nvPicPr>
          <p:cNvPr id="7" name="Picture 3" descr="The carbonyl group is made of an electron deficient carbon double bonded to an electron rich oxygen atom that has two lone pairs. ">
            <a:extLst>
              <a:ext uri="{FF2B5EF4-FFF2-40B4-BE49-F238E27FC236}">
                <a16:creationId xmlns:a16="http://schemas.microsoft.com/office/drawing/2014/main" id="{3361CCAD-8057-4E7D-B1E5-C0E9B7FBD98B}"/>
              </a:ext>
            </a:extLst>
          </p:cNvPr>
          <p:cNvPicPr>
            <a:picLocks noChangeAspect="1"/>
          </p:cNvPicPr>
          <p:nvPr/>
        </p:nvPicPr>
        <p:blipFill rotWithShape="1">
          <a:blip r:embed="rId4">
            <a:extLst>
              <a:ext uri="{28A0092B-C50C-407E-A947-70E740481C1C}">
                <a14:useLocalDpi xmlns:a14="http://schemas.microsoft.com/office/drawing/2010/main" val="0"/>
              </a:ext>
            </a:extLst>
          </a:blip>
          <a:srcRect t="18695"/>
          <a:stretch/>
        </p:blipFill>
        <p:spPr bwMode="auto">
          <a:xfrm>
            <a:off x="1147393" y="3930848"/>
            <a:ext cx="3795624" cy="1805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5A826734-FF5C-4656-B86B-FF0028079959}"/>
              </a:ext>
            </a:extLst>
          </p:cNvPr>
          <p:cNvSpPr/>
          <p:nvPr/>
        </p:nvSpPr>
        <p:spPr>
          <a:xfrm>
            <a:off x="5470077" y="1807775"/>
            <a:ext cx="6451133" cy="523220"/>
          </a:xfrm>
          <a:prstGeom prst="rect">
            <a:avLst/>
          </a:prstGeom>
        </p:spPr>
        <p:txBody>
          <a:bodyPr wrap="square">
            <a:spAutoFit/>
          </a:bodyPr>
          <a:lstStyle/>
          <a:p>
            <a:r>
              <a:rPr lang="en-US" sz="2800" b="1" dirty="0">
                <a:solidFill>
                  <a:srgbClr val="FF0000"/>
                </a:solidFill>
                <a:latin typeface="Times New Roman" panose="02020603050405020304" pitchFamily="18" charset="0"/>
                <a:cs typeface="Times New Roman" panose="02020603050405020304" pitchFamily="18" charset="0"/>
              </a:rPr>
              <a:t>Functional Groups with 𝐂=𝐎 Group-1</a:t>
            </a:r>
            <a:endParaRPr lang="en-IN" sz="2800" dirty="0">
              <a:solidFill>
                <a:srgbClr val="FF0000"/>
              </a:solidFill>
              <a:latin typeface="Times New Roman" panose="02020603050405020304" pitchFamily="18" charset="0"/>
              <a:cs typeface="Times New Roman" panose="02020603050405020304" pitchFamily="18" charset="0"/>
            </a:endParaRPr>
          </a:p>
        </p:txBody>
      </p:sp>
      <p:pic>
        <p:nvPicPr>
          <p:cNvPr id="10" name="Picture 2" descr="Aldehydes contain the carbonyl functional group bonded to at least one hydrogen atom, and CH3CHO is an example. Ketones contain the carbonyl group bond to carbons on either side, and (CH3)2CO is an example. Carboxylic Acids contain the carbonyl group bonded to a hydroxyl group, which is also called a carboxy group. An example is CH3CO2H. Esters contain a carbonyl group bonded to an alkoxy group, and CH3CO2CH3 is an example. Amides contain the carbonyl group bonded to an amino group, and CH3CONH2 is an example. acid chlorides contain a carbonyl group  bonded to a chorine atom, and CH3COCl is an example.">
            <a:extLst>
              <a:ext uri="{FF2B5EF4-FFF2-40B4-BE49-F238E27FC236}">
                <a16:creationId xmlns:a16="http://schemas.microsoft.com/office/drawing/2014/main" id="{CB277290-C092-4063-A14E-B4E6A1591FEC}"/>
              </a:ext>
            </a:extLst>
          </p:cNvPr>
          <p:cNvPicPr>
            <a:picLocks noGrp="1" noChangeAspect="1"/>
          </p:cNvPicPr>
          <p:nvPr>
            <p:ph idx="1"/>
          </p:nvPr>
        </p:nvPicPr>
        <p:blipFill rotWithShape="1">
          <a:blip r:embed="rId5" cstate="print">
            <a:extLst>
              <a:ext uri="{28A0092B-C50C-407E-A947-70E740481C1C}">
                <a14:useLocalDpi xmlns:a14="http://schemas.microsoft.com/office/drawing/2010/main" val="0"/>
              </a:ext>
            </a:extLst>
          </a:blip>
          <a:srcRect t="7867"/>
          <a:stretch/>
        </p:blipFill>
        <p:spPr bwMode="auto">
          <a:xfrm>
            <a:off x="5788833" y="2330880"/>
            <a:ext cx="5457110" cy="4221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6DF91E8C-06CA-40BD-9D08-72B47561C02D}"/>
              </a:ext>
            </a:extLst>
          </p:cNvPr>
          <p:cNvSpPr txBox="1"/>
          <p:nvPr/>
        </p:nvSpPr>
        <p:spPr>
          <a:xfrm>
            <a:off x="2407642" y="6444684"/>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984647FB-2874-4201-A886-13243A6B6A32}"/>
                  </a:ext>
                </a:extLst>
              </p14:cNvPr>
              <p14:cNvContentPartPr/>
              <p14:nvPr>
                <p:extLst>
                  <p:ext uri="{42D2F446-02D8-4167-A562-619A0277C38B}">
                    <p15:isNarration xmlns:p15="http://schemas.microsoft.com/office/powerpoint/2012/main" val="1"/>
                  </p:ext>
                </p:extLst>
              </p14:nvPr>
            </p14:nvContentPartPr>
            <p14:xfrm>
              <a:off x="2089080" y="151560"/>
              <a:ext cx="9329760" cy="6308280"/>
            </p14:xfrm>
          </p:contentPart>
        </mc:Choice>
        <mc:Fallback xmlns="">
          <p:pic>
            <p:nvPicPr>
              <p:cNvPr id="2" name="Ink 1">
                <a:extLst>
                  <a:ext uri="{FF2B5EF4-FFF2-40B4-BE49-F238E27FC236}">
                    <a16:creationId xmlns:a16="http://schemas.microsoft.com/office/drawing/2014/main" id="{984647FB-2874-4201-A886-13243A6B6A32}"/>
                  </a:ext>
                </a:extLst>
              </p:cNvPr>
              <p:cNvPicPr>
                <a:picLocks noGrp="1" noRot="1" noChangeAspect="1" noMove="1" noResize="1" noEditPoints="1" noAdjustHandles="1" noChangeArrowheads="1" noChangeShapeType="1"/>
              </p:cNvPicPr>
              <p:nvPr/>
            </p:nvPicPr>
            <p:blipFill>
              <a:blip r:embed="rId7"/>
              <a:stretch>
                <a:fillRect/>
              </a:stretch>
            </p:blipFill>
            <p:spPr>
              <a:xfrm>
                <a:off x="2079720" y="142200"/>
                <a:ext cx="9348480" cy="6327000"/>
              </a:xfrm>
              <a:prstGeom prst="rect">
                <a:avLst/>
              </a:prstGeom>
            </p:spPr>
          </p:pic>
        </mc:Fallback>
      </mc:AlternateContent>
      <p:pic>
        <p:nvPicPr>
          <p:cNvPr id="3" name="Audio 2">
            <a:hlinkClick r:id="" action="ppaction://media"/>
            <a:extLst>
              <a:ext uri="{FF2B5EF4-FFF2-40B4-BE49-F238E27FC236}">
                <a16:creationId xmlns:a16="http://schemas.microsoft.com/office/drawing/2014/main" id="{BE1BE965-CE96-45A9-A385-90F5FA49D22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99190416"/>
      </p:ext>
    </p:extLst>
  </p:cSld>
  <p:clrMapOvr>
    <a:masterClrMapping/>
  </p:clrMapOvr>
  <mc:AlternateContent xmlns:mc="http://schemas.openxmlformats.org/markup-compatibility/2006" xmlns:p14="http://schemas.microsoft.com/office/powerpoint/2010/main">
    <mc:Choice Requires="p14">
      <p:transition spd="slow" p14:dur="2000" advTm="244825"/>
    </mc:Choice>
    <mc:Fallback xmlns="">
      <p:transition spd="slow" advTm="244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1670</TotalTime>
  <Words>1290</Words>
  <Application>Microsoft Office PowerPoint</Application>
  <PresentationFormat>Widescreen</PresentationFormat>
  <Paragraphs>122</Paragraphs>
  <Slides>16</Slides>
  <Notes>0</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dharavath</dc:creator>
  <cp:lastModifiedBy>dharavath</cp:lastModifiedBy>
  <cp:revision>25</cp:revision>
  <dcterms:created xsi:type="dcterms:W3CDTF">2020-11-09T05:25:27Z</dcterms:created>
  <dcterms:modified xsi:type="dcterms:W3CDTF">2021-01-13T04:25:09Z</dcterms:modified>
</cp:coreProperties>
</file>